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F7290E-B9F0-4E52-900B-1448235CB3D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0FFBC5-29AB-4661-8CD5-21473C7292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pPr algn="ctr"/>
            <a:r>
              <a:rPr lang="sr-Cyrl-RS" i="1" u="sng" dirty="0" smtClean="0"/>
              <a:t>СРЕТЕЊЕ</a:t>
            </a:r>
            <a:endParaRPr lang="en-US" i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53000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ru-RU" sz="1000" b="1" dirty="0" smtClean="0">
                <a:latin typeface="Arial Black" pitchFamily="34" charset="0"/>
              </a:rPr>
              <a:t>Востани, Сербије! Востани, царице!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И дај чадом твојим видет твоје лице!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Обрати сердца их и очеса на се,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И дај њима чути слатке твоје гласе.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Востани, Сербије!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Давно си заспала,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У мраку лежала.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Сада се пробуди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И Сербље возбуди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Слобода је атмосфера која чини сунце сјајнијим,ваздух чистијим и мед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слађим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Кад у почетку створи Бог небо и земљу и људе на њој и благослови их и даде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им власт над сваком тварју,постави једне царевима,а друге кнезовима,а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треће господарима и свакоме даде да пасе стадо своје и да га чува од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свакога зла.Стога дарова и нашим прадедовима и нашим дедовима да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владају овом српском земљом,коју постави на једном важном путу између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Европе и Азије.И кад Турци дођоше из Азије Србија је као Сфинга стајала на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путу и говорила: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“Ваш пут је само преко мене“.Као Сфинга и данас стоји на путу и говори:Само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преко мене.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Турци су мислили да су Срби најстрашнији револуционарни народ,стални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земљотрес који прети њиховој империји.И као што је морска неман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прогутала Јону,тако смо и ми 500 година били у чељустима азијатске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немани.И угледали смо опет светлост,јер нам је крст уздигнут од Косова поља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светлио у страшном мраку робовања водећи нас у обећану земљу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слободе.Но не једино земаљске,симболичне и времене него слободе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истинске,бесмртне и ангелске.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Похвала праху оца Србије-Горски вјенац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Ми смо се увек бојали слабости било у делању,било у патњи.Српско робље је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морало да пева да би тако претворило стварност у сан.То му је давало снагу</a:t>
            </a:r>
          </a:p>
          <a:p>
            <a:pPr algn="l"/>
            <a:r>
              <a:rPr lang="ru-RU" sz="1000" b="1" dirty="0" smtClean="0">
                <a:latin typeface="Arial Black" pitchFamily="34" charset="0"/>
              </a:rPr>
              <a:t>да издржи у патњи.</a:t>
            </a:r>
            <a:endParaRPr lang="en-US" sz="1000" b="1" dirty="0">
              <a:latin typeface="Arial Black" pitchFamily="34" charset="0"/>
            </a:endParaRPr>
          </a:p>
        </p:txBody>
      </p:sp>
      <p:pic>
        <p:nvPicPr>
          <p:cNvPr id="4" name="Picture 3" descr="IMG-319e7c27f2fa39d82a2da554c8b4308e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4298" y="838200"/>
            <a:ext cx="2949702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838200"/>
          </a:xfrm>
        </p:spPr>
        <p:txBody>
          <a:bodyPr/>
          <a:lstStyle/>
          <a:p>
            <a:pPr algn="ctr"/>
            <a:r>
              <a:rPr lang="sr-Cyrl-RS" i="1" u="sng" dirty="0" smtClean="0"/>
              <a:t>СРПСКИ УСТАНАК 1804. ГОДИНЕ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Први самоникли народни покрет против Турака,био је Српски устанак из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1804.године.Није потребно наглашавати да је Србија за разлику од својих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суседа на Балкану извојевала сама своју слободу и самосталност.Када је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цео свет мислио да на Балкану влада ноћ у Србији је свитала зора.Српски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народ је последњи положио оружје под Турцима ,а први га подигао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против Турака.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То нису била оружја од челика већ су то била срца од челика.Мали народ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са правдом на једној страни против велике империје и неправде на другој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страни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Срби су од пада српских средњовековних држава живели на просторима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Османског царства,Хабзбуршке монархије и Млетачке републике.Ово је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оставило последице у појави исламизације и покатоличавања .Сви покушаји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Срба да створе државу пре почетка 19 века били су безуспешни.У току Првог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српског устанка српска држава је била самостална ,али је од слома устанка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морала да прође дуг пут од аутономије до независности.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Почев од 16 века српско становништво морало је својим господарима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плаћати харач на сваку мушку главу,десетак спахији,крвнину(ако ко убије или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нађе негде мртвог човека),ћумрук на дуван,новац за пашу,главицу од свих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производа на њиви,данак у крви сваке 6 године...Није се смело изговарати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име Срб,које на турском језику значи непокорно чељаде,нити се смела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носити одећа јарких боја.трбало се знати ко је господар ,а ко раја.Забрањено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је било певати и играти када се удаје,жени и рађа.Крст се није о врату смео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носити,нити пуштена коса јер је симбол слободног човека,а иде ли Турчин у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сусрет морало му се поклонити до земље.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Али Срби су већ пред избијање устанка стекли ратно искуство и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самопоуздање ратујући на страни аустријске војске.Због тога ,али и због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близине границе са Аустријом притисак на Србе је ослабио.Спроведене су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реформе у Београдском пашалуку,али не потраја дуго благостање.Група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одметника од султана(дахије) се поставе као судије народне и заведоше</a:t>
            </a:r>
          </a:p>
          <a:p>
            <a:pPr>
              <a:buNone/>
            </a:pPr>
            <a:r>
              <a:rPr lang="ru-RU" sz="1050" dirty="0" smtClean="0">
                <a:latin typeface="Arial Black" pitchFamily="34" charset="0"/>
              </a:rPr>
              <a:t>такав зулум какав се трпити не </a:t>
            </a:r>
            <a:r>
              <a:rPr lang="ru-RU" sz="1050" dirty="0" smtClean="0">
                <a:latin typeface="Arial Black" pitchFamily="34" charset="0"/>
              </a:rPr>
              <a:t>може.</a:t>
            </a:r>
            <a:endParaRPr lang="en-US" sz="1050" dirty="0">
              <a:latin typeface="Arial Black" pitchFamily="34" charset="0"/>
            </a:endParaRPr>
          </a:p>
        </p:txBody>
      </p:sp>
      <p:pic>
        <p:nvPicPr>
          <p:cNvPr id="4" name="Picture 3" descr="download (3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0" y="1066800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Они </a:t>
            </a:r>
            <a:r>
              <a:rPr lang="ru-RU" sz="1100" dirty="0" smtClean="0">
                <a:latin typeface="Arial Black" pitchFamily="34" charset="0"/>
              </a:rPr>
              <a:t>пресретоше писмо кнеза Алексе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Ненадовића једном пријатељу у Земуну у коме тражи помоћ у џебани и</a:t>
            </a:r>
          </a:p>
          <a:p>
            <a:pPr>
              <a:buNone/>
            </a:pPr>
            <a:endParaRPr lang="ru-RU" sz="11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оружју.Дахије одлуче због овог да посеку сав народ ,само нејач да оставе па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да им они буду покорна раја.За седам дана 1804 године дахије посеку 150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виђенијих људи (у народу познато као,,сеча кнезова“).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Ђорђе Петровић умакне и са шумадијским првацима организује збор 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Орашцу где га изаберу за вођу устанка.Побуни се 12 нахија.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Код села Дрлупе Карађође се сукобио са дахијама,поле чега они дођоше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на преговоре нудећи му 500 кеса злата,а он им исприча једну причу како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једна змија уједе једном човеку сина и син умре,а отац отсече змији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реп,а змија побегне у своју рупу.Отац сахрани сина онде близу змијине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рупе.Једнога дана змија зазове човека да се помире,а човек јој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рече:,,Догод ја гледам гроб свог сина ,а ти отсечени реп мира међу нама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неће бити“.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Устаници су се 1805 год.сукобили са султановом војском и победили је 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бици на Мишару недалеко од Шапца.До краја године устаници су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ослободили цео Београдски пашалук.Руски цар Александар придобио је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Карађорђа за сарадњу што је било кобно.О великом јунаштву Срба говори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податак да је у бици на Штубику 1807 погинуло 4500 Турака,а само 80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Срба.Хајдук Вељко се овде прославио.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 Карађорђу Наполеон је имао најлепше мишљење.Једном приликом кад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су му његови маршали приписивали славу највећег војсковође он им је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одговорио:,,Лако је мени велики бити уз нашу искусну војску и огромна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средства,али далеко на југу,на Балкану живи један војсковођа који је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произашао из простог сељачког народа ,иако без оружја и снабдевен само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трешњавим топовима ,уздрмао је темеље Османлијског царрства и тако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успео да ослободи свој народ турског јарма.То је Црни Ђорђе и њему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припада слава највећег војсковође данас“.Када је Русија склопила мир 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Букурешту Срби су остављени на милост и немилост.Устаници нису хтели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да прихвате амнестију и наставили су да се боре не желећи опет да буду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раја.</a:t>
            </a:r>
            <a:endParaRPr lang="en-US" sz="1100" dirty="0">
              <a:latin typeface="Arial Black" pitchFamily="34" charset="0"/>
            </a:endParaRPr>
          </a:p>
        </p:txBody>
      </p:sp>
      <p:pic>
        <p:nvPicPr>
          <p:cNvPr id="4" name="Picture 3" descr="Smrt_Hajduk-Velj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3699" y="1066800"/>
            <a:ext cx="3020301" cy="20050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i="1" u="sng" dirty="0" smtClean="0"/>
              <a:t>ПОЧЕТАК ГУШЕЊА УСТАНКА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</a:t>
            </a:r>
            <a:r>
              <a:rPr lang="ru-RU" sz="1100" dirty="0" smtClean="0">
                <a:latin typeface="Arial Black" pitchFamily="34" charset="0"/>
              </a:rPr>
              <a:t>громна </a:t>
            </a:r>
            <a:r>
              <a:rPr lang="ru-RU" sz="1100" dirty="0" smtClean="0">
                <a:latin typeface="Arial Black" pitchFamily="34" charset="0"/>
              </a:rPr>
              <a:t>турска војска 1813 опколила је устаничку државу са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истока,југа и запада.Карађорђе је дао предлог да се поруше сви шанчеви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и да војска са народом ратује као и првих година устанка из шуме,али</a:t>
            </a:r>
          </a:p>
          <a:p>
            <a:pPr>
              <a:buNone/>
            </a:pPr>
            <a:endParaRPr lang="ru-RU" sz="11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подржан је други предлог, из личних интереса кнезова ,да се брани свака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стопа земље .Карађорђе се тих дана разболи од тифуса,он се потом пребаци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у Аустрију у нади да ће наћи помоћ,али аустријске власти га затворе 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манастир Фенек.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Чим су поново упали у Србију Турци почеше грозно да се свете.Одјекивали су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крици живих Србна и врисак деце бачене у кључалу воду.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У Србији су остале три значајне личности:Станооје Главаш,Хаџи Продан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Глигоријевић и Милош Обреновић.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Кад Турци надвладаше Милош се повуче у своју нахију.Кад се врати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у своју нахију Турци позову Милоша да се преда,дајући му веру да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му ништа бити неће него да ће га још и окнежити само да помогне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народ предавати и умирити.Сулејман паша Скопљак што је 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Београду био постављен,посини Милоша и даде му бурунтију да је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пуновласни обор-кнез над три нахије:Рудничком,Крагујевачком 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Пожешком.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Једном га је приликом показивао младој господи турској говорећи: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„Видите ли овога мога малога кнеза и посинка!Колико се сад чини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миран и покоран,ја сам од њега неколико пута бежао да нисам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знао куд ћу ударити,па ми ево најпосле и руку преби на Равњу.Ти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си ме ово ујео (показа рањену руку Милошу),а Милош му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одговори:Ја ћу ту руку и позлатити честити пашо.“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Сулејман паша допусти освету над покореним Србима.Он је завео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страховладу гору од дахијске.Везиров зулум био је неиздржив и до</a:t>
            </a:r>
          </a:p>
          <a:p>
            <a:pPr>
              <a:buNone/>
            </a:pPr>
            <a:r>
              <a:rPr lang="ru-RU" sz="1100" dirty="0" smtClean="0">
                <a:latin typeface="Arial Black" pitchFamily="34" charset="0"/>
              </a:rPr>
              <a:t>тад </a:t>
            </a:r>
            <a:r>
              <a:rPr lang="ru-RU" sz="1100" dirty="0" smtClean="0">
                <a:latin typeface="Arial Black" pitchFamily="34" charset="0"/>
              </a:rPr>
              <a:t>незапамћен.</a:t>
            </a:r>
            <a:endParaRPr lang="en-US" sz="1100" dirty="0">
              <a:latin typeface="Arial Black" pitchFamily="34" charset="0"/>
            </a:endParaRPr>
          </a:p>
        </p:txBody>
      </p:sp>
      <p:pic>
        <p:nvPicPr>
          <p:cNvPr id="4" name="Picture 3" descr="Stevan_Aleksić_Spaljivanje_Moštiju_Svetog_Save_19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712" y="4038600"/>
            <a:ext cx="3505288" cy="23359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i="1" u="sng" dirty="0" smtClean="0"/>
              <a:t>МИЛОШ ОБРЕНОВИћ 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Народу </a:t>
            </a:r>
            <a:r>
              <a:rPr lang="ru-RU" sz="1000" dirty="0" smtClean="0">
                <a:latin typeface="Arial Black" pitchFamily="34" charset="0"/>
              </a:rPr>
              <a:t>то дојади,јер се био одлучио од тога те му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опет постаде милији рат него ли такав мир-11.априла 1815.године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на Цвети Милош у Такову учини скупштину и сав сабор нађе да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другачије не може бити него да се бију са Турцима док сви не</a:t>
            </a:r>
          </a:p>
          <a:p>
            <a:pPr>
              <a:buNone/>
            </a:pPr>
            <a:endParaRPr lang="ru-RU" sz="10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изгину.Милоша изаберу за старешину.Он отиде па обуче своје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војводске аљине и припаше оружје, па онако накићен изиђе носећи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свој војводски барјак те повиче: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„Ево мене,а ето вам и рата са Турцима.“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После збора у Такову,Милош распише књиге на све стране да народ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устане на оружје и мало и велико.На те гласове народ скочи и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повади из клада и пањева своје сакривено оружје па удари на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Турке.Паше су нудиле преговоре из страха од руског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посредовања.Мрашли Али паша није хтео тражити оружје од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народа него му поручи:„Будите ви само цару покорни,па ако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хоћете не само пушке него и топове за појасом носите.“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Тако Срби поделе власт поделе власт са Турцима.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Цела Милошева политика састојала се у овоме: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Да убеди Турке да је он њихов човек па да тако извлачи нове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уступке.Када је султанов изасланик донео царев ферман у коме су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Србима била призната разна аутономна права у оквиру Османске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царевине,требао га је прочитати пред народном скупштином и од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ње узети изјаву да су Срби задовољни са царевом милошћу и да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више друго неће тражити,Милош је казао:„Е ово ја не смем да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примим.Зашто?,упитао је Турчин.Зато рекао је Милош:ако кажем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да сам задовољан са овим што нам цар даје и да више ништа не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тражим,ја могу увредити светлога цара,јер се може помислити да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ја сумњам и не верујем у цареву милост а ја то не смем да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учиним.Ја знам да је царева милост неизмерна и да ће нам он и</a:t>
            </a:r>
          </a:p>
          <a:p>
            <a:pPr>
              <a:buNone/>
            </a:pPr>
            <a:r>
              <a:rPr lang="ru-RU" sz="1000" dirty="0" smtClean="0">
                <a:latin typeface="Arial Black" pitchFamily="34" charset="0"/>
              </a:rPr>
              <a:t>убудуће давати и докле год буде давао ја ћу да примам.“</a:t>
            </a:r>
            <a:endParaRPr lang="en-US" sz="1000" dirty="0">
              <a:latin typeface="Arial Black" pitchFamily="34" charset="0"/>
            </a:endParaRPr>
          </a:p>
        </p:txBody>
      </p:sp>
      <p:pic>
        <p:nvPicPr>
          <p:cNvPr id="4" name="Picture 3" descr="download (4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066800"/>
            <a:ext cx="2286000" cy="32466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„Па шта би сте ви Срби желели да вам цар путем милости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учини?“,упитаће царев изасланик.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„Тражимо да нам цар да аутономију.“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1817.године Карађорђе се вратио у Србију преко тајног грчког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удружења „Хетерија“ са циљем да подигне устанак.Милош,када чу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да је Ђорђије стигао,пошаље своје Људе у село Радовање Вујици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Вулићевићу,куму Карађорђевом,те га на спавању убише.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Милош онда главу Карађорђеву однесе београдском паши а овај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започе разговор са главом мртвога вожда.Хвалећи његово јунаштво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за живота,говори глави како би да су га они,Турци погубили,за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разлику од ових његових Срба као јунака сахранили,а ови ето главу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у зобници коњској предадоше.А Милош прозбори: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„Не сипај ми соли на рану!И пази где ћеш се клањати,у Београду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још дуго нећеш! И немој мислити да нема више Црног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Ђорђија,пуна их је Србија, све црњи од црњега.“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Милош је убио Карађорђа,не толико што му је био политички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ривал,већ што му је сметао у спровођењу политике зарад интереса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свога народа.Србија је 1830. постала полу независна држава са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својом династијом под турским суверенитетом и руском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заштитом.Укинут је турски феудализам а 1833. Турци су вратили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шест нахија које су биле у Првом српском устанку ослобођене.</a:t>
            </a:r>
          </a:p>
          <a:p>
            <a:pPr>
              <a:buNone/>
            </a:pPr>
            <a:r>
              <a:rPr lang="ru-RU" sz="1400" dirty="0" smtClean="0">
                <a:latin typeface="Arial Black" pitchFamily="34" charset="0"/>
              </a:rPr>
              <a:t>Слава и хвала нашим оцима који подигоше устанке !</a:t>
            </a:r>
            <a:endParaRPr lang="en-US" sz="1400" dirty="0">
              <a:latin typeface="Arial Black" pitchFamily="34" charset="0"/>
            </a:endParaRPr>
          </a:p>
        </p:txBody>
      </p:sp>
      <p:pic>
        <p:nvPicPr>
          <p:cNvPr id="4" name="Picture 3" descr="download (6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5257800"/>
            <a:ext cx="2275850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i="1" u="sng" dirty="0" smtClean="0"/>
              <a:t>ХВАЛА НА ПАЖЊИ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Песма:,,Седам сати удара</a:t>
            </a:r>
            <a:r>
              <a:rPr lang="sr-Cyrl-RS" dirty="0" smtClean="0"/>
              <a:t>“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</TotalTime>
  <Words>1698</Words>
  <Application>Microsoft Office PowerPoint</Application>
  <PresentationFormat>On-screen Show (4:3)</PresentationFormat>
  <Paragraphs>179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Trek</vt:lpstr>
      <vt:lpstr>СРЕТЕЊЕ</vt:lpstr>
      <vt:lpstr>СРПСКИ УСТАНАК 1804. ГОДИНЕ</vt:lpstr>
      <vt:lpstr>Slide 3</vt:lpstr>
      <vt:lpstr>ПОЧЕТАК ГУШЕЊА УСТАНКА</vt:lpstr>
      <vt:lpstr>МИЛОШ ОБРЕНОВИћ </vt:lpstr>
      <vt:lpstr>Slide 6</vt:lpstr>
      <vt:lpstr>ХВАЛА НА ПАЖЊИ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СРЕТЕЊЕ</dc:title>
  <dc:creator>Томо</dc:creator>
  <cp:lastModifiedBy>Milomir</cp:lastModifiedBy>
  <cp:revision>4</cp:revision>
  <dcterms:created xsi:type="dcterms:W3CDTF">2025-06-03T07:48:54Z</dcterms:created>
  <dcterms:modified xsi:type="dcterms:W3CDTF">2025-06-03T08:19:05Z</dcterms:modified>
</cp:coreProperties>
</file>