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4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3DAE-8605-B703-0F8D-A3145E837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4EE66-6FE0-F3FA-0685-7A6663115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8F1D9-EE17-1902-9E7E-B3AE8A454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BE5CB-A115-D420-5D46-2ED34805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B40B8-7BCB-2046-E5F9-C64C848C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1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42B12-E115-6D2A-5806-CBAF67108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8E8E6-1EE2-9EE3-8133-FFE20BF66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3B3F1-449F-1C86-E2C4-2B6ED73C3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F7821-27AD-516B-F571-389B1A5E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0DE68-FC93-B959-ACDF-A9E9024F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8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A397-9480-05E5-D3C7-09BF10A1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5DB47-4240-F7BF-625F-CA507A96B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62D10-ED5E-672E-2427-38EBDAAA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DCC9-90A5-9FCF-1F00-8A6E60B1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E762C-9D5C-3774-DD8D-68AB3761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0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36013-BEA5-79F1-1442-B283DD89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C4365-6C93-A999-CCB4-6B272A020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A9E8D-CB4D-58D3-A593-101AF8B09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4CBB8-B4B6-F27F-1DCD-08F7083E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31AF0-C46D-5CC7-76AE-89A16968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96A6A-39FA-3C15-781E-21D63B0FD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5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E8A3-9B09-0668-B8D6-3F832F7B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2C080-3407-79D9-9130-8C835C06B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80055-3D99-351F-E497-12ABE1EA6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FBC96-4D8D-A8A3-EA18-99AE4BD97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4E1FCD-9B75-6AB6-F803-616CF9A36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F93C12-FFB1-956F-1E80-091C43DF3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FBFC14-0983-A357-403A-B79CC09D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B50A5-7793-92F4-5873-5C5132584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6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96CEE-7615-FC4E-7900-D1DE59FC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D4513-D3DD-7E0C-427D-C8FA8147D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966AF-CCD3-9257-8130-B9ACBFA5E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8B1E2-836C-6FDF-5B9D-01821BAE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0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B1C9FC-3F1D-ED99-5071-4C828FA9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107845-3D5F-AB51-5D3E-1AFA19D61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013AC-21BD-796F-33D5-F6CBACDF7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1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14A07-7F29-EE7B-A848-7E26383A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E89BC-39E5-978F-DF34-FE3EE5E0B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9FF72-2020-66B4-F47D-673D31959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692B6-D118-36FC-D67C-CDD4921C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4B30A-8AA5-A08C-97E9-A3C72969A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315AD-56CC-E41C-AC52-9F0988318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4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0BEE7-E368-E45C-96DA-528BA7B2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2BA89D-A0E7-8F80-CF68-7EF5C0E254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7C6B2-48FE-6E87-83F4-6B5CB2950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71C8A-1A65-E16C-5B98-2971369F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45DDE-F1F3-9AE6-1374-3F010D9DC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81164-6DDB-4D42-F5AC-1D233C25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3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1A59-116E-5E50-DFA7-57D1093D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E17A6-4973-572C-4FFE-C7B4C0D23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93B0C-451B-407E-2895-D74A2633B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46EE-2402-FAC9-1777-1AA03327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793E9-378C-D583-EC2D-7BC2FB4E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43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58852F-1EDB-0781-D845-47FC37DC5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15B8-901F-C20F-9E4A-09DB35578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678D7-F85B-7BF9-6546-275E70D5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DCB81-4CB0-8790-CF8C-A16CD0067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EB6D2-E3CF-AD5D-63D8-50ECEBFD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4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34A876-EDAF-6E50-CAB5-525DC7EC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98E5-BA2F-D7DC-F910-F99AA8148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E2D71-9564-5378-8C6B-ACEBF1C296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00145-1D98-43EC-896B-17126096DE32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DF45C-8B19-28F0-4387-77DC22646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42D1F-642D-5417-2B47-98C9E61616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23EB4-3BE3-4394-9ACA-2F3D76B36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8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1B98-707F-81E7-9359-9C73258BF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МОЛИТВА ЛИЧНА И САБОРНА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30F56-9DDD-7E8B-48B6-A62DE08E33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Душан Макша 7-5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0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CA7B6-4D7C-2615-727B-B8C97D584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44" y="645089"/>
            <a:ext cx="9107466" cy="4122695"/>
          </a:xfrm>
        </p:spPr>
        <p:txBody>
          <a:bodyPr>
            <a:normAutofit/>
          </a:bodyPr>
          <a:lstStyle/>
          <a:p>
            <a:r>
              <a:rPr lang="ru-RU" dirty="0"/>
              <a:t>Шта сумолитвословља? Давање благослова од стране цркве за разне прилике и потребе верних .</a:t>
            </a:r>
          </a:p>
          <a:p>
            <a:r>
              <a:rPr lang="ru-RU" dirty="0"/>
              <a:t>Какву сврху имају? Слављење Бога и освећење човека,али и освећење и очишћење природе .</a:t>
            </a:r>
          </a:p>
          <a:p>
            <a:r>
              <a:rPr lang="ru-RU" dirty="0"/>
              <a:t>Где је почетак или извор молитвословља? Извор им је као и светих тајни у жртви Христовој из које извире свако спасење и благодат.Свете тајне су установљене од самог Исуса Христа ,а молитвословља од стране цркве.</a:t>
            </a:r>
          </a:p>
          <a:p>
            <a:r>
              <a:rPr lang="ru-RU" dirty="0"/>
              <a:t>Ко је њихов извршиоц?Епископ или свештеници.</a:t>
            </a:r>
            <a:endParaRPr lang="en-US" dirty="0"/>
          </a:p>
        </p:txBody>
      </p:sp>
      <p:pic>
        <p:nvPicPr>
          <p:cNvPr id="1026" name="Picture 2" descr="DA LI IZRAZI SVEŠTENIK I POP IMAJU ISTO ZNAČENJE? Jedan termin važi za  NEPRIKLADAN i poželjno ga je izbegavati">
            <a:extLst>
              <a:ext uri="{FF2B5EF4-FFF2-40B4-BE49-F238E27FC236}">
                <a16:creationId xmlns:a16="http://schemas.microsoft.com/office/drawing/2014/main" id="{E0B8DC99-17F1-F6C9-737E-812E98400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157" y="4118920"/>
            <a:ext cx="3324415" cy="248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58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4044C-E0CC-F4EE-BCFD-2D8925750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19" y="1253331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Зашто се треба молити и како? Молитва поседује чудотворну моћ тако мисле сви верници.Њихова вера је заснована на хиљадугогодишњем искуству човечанства.</a:t>
            </a:r>
          </a:p>
          <a:p>
            <a:r>
              <a:rPr lang="ru-RU" dirty="0"/>
              <a:t>А данас научно објашњење феномена молитве покушавају да нађу научници широмсвета.</a:t>
            </a:r>
          </a:p>
          <a:p>
            <a:r>
              <a:rPr lang="ru-RU" dirty="0"/>
              <a:t>Истраживања су показала да постоји чврста веза између молтве и тога шта се дешавау том тренутку у мозгу.</a:t>
            </a:r>
          </a:p>
          <a:p>
            <a:r>
              <a:rPr lang="ru-RU" dirty="0"/>
              <a:t>Током молитве активност мозга се смањује-искључује се центар заорјентацију-што значи да човек иде изван граница стварности.</a:t>
            </a:r>
          </a:p>
          <a:p>
            <a:r>
              <a:rPr lang="ru-RU" dirty="0"/>
              <a:t>1986 год. урађен је првиснимак ЦНС свештеника који се моли.Смањиле су се фреквенције мозга на 4 Херца каокод деце.Мозак одраслих у будном стању ради на око 12 Херца.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8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BD6CE-9374-44D0-9D50-2D79FFCFB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23" y="745299"/>
            <a:ext cx="7728559" cy="54362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,Будите као деца и бићете спасени“,према предању старомпре око 2000 година рекао је Исус Христос</a:t>
            </a:r>
          </a:p>
          <a:p>
            <a:r>
              <a:rPr lang="ru-RU" dirty="0"/>
              <a:t>Можда то није само лепа метафора већ кључ дат човечанству,средство којесвако може да користи.</a:t>
            </a:r>
          </a:p>
          <a:p>
            <a:r>
              <a:rPr lang="ru-RU" dirty="0"/>
              <a:t>Молитва враћа одрасле људе у стање детињства,у примарнупраисконску фреквенцију када је живео са Богом у јединству.</a:t>
            </a:r>
          </a:p>
          <a:p>
            <a:r>
              <a:rPr lang="ru-RU" dirty="0"/>
              <a:t>Зато малишани до 7 године не треба да се исповедају јер се налазе под заштитом.</a:t>
            </a:r>
          </a:p>
          <a:p>
            <a:r>
              <a:rPr lang="ru-RU" dirty="0"/>
              <a:t>Мајчина љубав и љубав породице ствара у детету осећај блискости са Богом.</a:t>
            </a:r>
          </a:p>
          <a:p>
            <a:r>
              <a:rPr lang="ru-RU" dirty="0"/>
              <a:t>Када се човек моли,улази у контакт с Господом и схвата колико је то велика супстанца ,да је он као дете ,малишан с прем Њега.</a:t>
            </a:r>
          </a:p>
          <a:p>
            <a:r>
              <a:rPr lang="ru-RU" dirty="0"/>
              <a:t>Молитва као духовна сила постојала је и постоји у свим светским религијама и код свихнарода.Она је уједињавала људе за време ратова,катастрофа,тешила и давала наду.(навсти неке примере)</a:t>
            </a:r>
            <a:endParaRPr lang="en-US" dirty="0"/>
          </a:p>
        </p:txBody>
      </p:sp>
      <p:pic>
        <p:nvPicPr>
          <p:cNvPr id="2050" name="Picture 2" descr="Молитва">
            <a:extLst>
              <a:ext uri="{FF2B5EF4-FFF2-40B4-BE49-F238E27FC236}">
                <a16:creationId xmlns:a16="http://schemas.microsoft.com/office/drawing/2014/main" id="{74187544-F24D-BAC5-2E22-6D324F32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598" y="1042873"/>
            <a:ext cx="3513290" cy="484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82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1BC6F-717D-9711-261F-10F52878E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043" y="120558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Ранија наука је познавала три стања свести:дубоки сан,сањање,будност,а данас признаје и молитвену будност.</a:t>
            </a:r>
          </a:p>
          <a:p>
            <a:r>
              <a:rPr lang="ru-RU" dirty="0"/>
              <a:t>Молитве код беба то је мајчина љубав,жељеност и љубав породице.То ствара у њему осећај блискости с Богом.</a:t>
            </a:r>
          </a:p>
          <a:p>
            <a:r>
              <a:rPr lang="ru-RU" dirty="0"/>
              <a:t>2010 год. Русија је била у пожару-патријарх Кирил је позвао све вернике да се моле да Бог пошаље кишу.</a:t>
            </a:r>
          </a:p>
          <a:p>
            <a:r>
              <a:rPr lang="ru-RU" dirty="0"/>
              <a:t>Највеће наде сви су положили на схимонаха Илија,духовног учитељапатријарха.</a:t>
            </a:r>
          </a:p>
          <a:p>
            <a:r>
              <a:rPr lang="ru-RU" dirty="0"/>
              <a:t>У народу се сматрало да његова молитва може да излечи болесне,да је видовит-да види истину посебним духовним виђењем.Двадесет минута после молитве дунуо је ветар и пала је киша.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0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B3ECB-5012-F4DD-9C89-84C2953F8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307" y="136842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/>
              <a:t>Дечак Назар у Русији највише на свету је волео музику и желео да постане пијаниста.</a:t>
            </a:r>
          </a:p>
          <a:p>
            <a:r>
              <a:rPr lang="ru-RU" dirty="0"/>
              <a:t>Када је напунио 10 година десила му се незгода –врата су му повредила два прста која су се морала анпутирати.</a:t>
            </a:r>
          </a:p>
          <a:p>
            <a:r>
              <a:rPr lang="ru-RU" dirty="0"/>
              <a:t>Али његова вера и жеља да свира била је толико јака да су му та два прста поново израсла,на запрепашћење доктора.</a:t>
            </a:r>
          </a:p>
          <a:p>
            <a:r>
              <a:rPr lang="ru-RU" dirty="0"/>
              <a:t>Пустити филм : ,,молитва јача од смрти“</a:t>
            </a:r>
          </a:p>
          <a:p>
            <a:r>
              <a:rPr lang="ru-RU" dirty="0"/>
              <a:t>Глума :,,Спосоносне речи“-забележено према казивању архимандрита Алексеја Богићевића игумана манастира Св.Лука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2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E7A6E-E3D4-3F87-7BC5-080F5BEA8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8" y="814192"/>
            <a:ext cx="6276584" cy="576197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 богослужењу православне цркве излаже се цела историја људског родакао:стварање света,човеков пад,обећање искупитеља,спремање људства за долазак Искупитеља,рођење</a:t>
            </a:r>
          </a:p>
          <a:p>
            <a:r>
              <a:rPr lang="ru-RU" dirty="0"/>
              <a:t>Спаситеља,Његово проповедање,наука,страдање,смрт,васкрсење,вазнесење и други долазак.</a:t>
            </a:r>
          </a:p>
          <a:p>
            <a:r>
              <a:rPr lang="ru-RU" dirty="0"/>
              <a:t>Вечерње нам излаже:стварање света,пад човека и време после његовог пада.</a:t>
            </a:r>
          </a:p>
          <a:p>
            <a:r>
              <a:rPr lang="ru-RU" dirty="0"/>
              <a:t>Јутарње означававреме Старог Завета,кад је Бог преко пророка далеко јасније открио науку о себи у опште и у појединостима о искупитељу.Литургија напомиње долазак Исуса Христа.</a:t>
            </a:r>
          </a:p>
          <a:p>
            <a:r>
              <a:rPr lang="ru-RU" dirty="0"/>
              <a:t>Препоручити филм,,Острво“,кући да погледају, ,,Бог има последњу реч“.</a:t>
            </a:r>
            <a:endParaRPr lang="en-US" dirty="0"/>
          </a:p>
        </p:txBody>
      </p:sp>
      <p:pic>
        <p:nvPicPr>
          <p:cNvPr id="3074" name="Picture 2" descr="Biblijski filmovi">
            <a:extLst>
              <a:ext uri="{FF2B5EF4-FFF2-40B4-BE49-F238E27FC236}">
                <a16:creationId xmlns:a16="http://schemas.microsoft.com/office/drawing/2014/main" id="{7637B07F-9425-9D83-70E3-F116E64DA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92" y="158142"/>
            <a:ext cx="4538314" cy="65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92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84E1-AA17-6C27-B107-C60679AC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UČENjE</a:t>
            </a:r>
            <a:r>
              <a:rPr lang="en-US" dirty="0"/>
              <a:t> VLADIKE NIKOLAJA O MOLITVI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3A39A-E5D6-1367-5044-CD5F50929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573" y="2029215"/>
            <a:ext cx="11298475" cy="5217092"/>
          </a:xfrm>
        </p:spPr>
        <p:txBody>
          <a:bodyPr>
            <a:normAutofit/>
          </a:bodyPr>
          <a:lstStyle/>
          <a:p>
            <a:r>
              <a:rPr lang="en-US" dirty="0"/>
              <a:t>U </a:t>
            </a:r>
            <a:r>
              <a:rPr lang="en-US" dirty="0" err="1"/>
              <a:t>misionarskom</a:t>
            </a:r>
            <a:r>
              <a:rPr lang="en-US" dirty="0"/>
              <a:t> </a:t>
            </a:r>
            <a:r>
              <a:rPr lang="en-US" dirty="0" err="1"/>
              <a:t>pismu</a:t>
            </a:r>
            <a:r>
              <a:rPr lang="en-US" dirty="0"/>
              <a:t> </a:t>
            </a:r>
            <a:r>
              <a:rPr lang="en-US" dirty="0" err="1"/>
              <a:t>pisanom</a:t>
            </a:r>
            <a:r>
              <a:rPr lang="en-US" dirty="0"/>
              <a:t> </a:t>
            </a:r>
            <a:r>
              <a:rPr lang="en-US" dirty="0" err="1"/>
              <a:t>jednom</a:t>
            </a:r>
            <a:r>
              <a:rPr lang="en-US" dirty="0"/>
              <a:t> koji je </a:t>
            </a:r>
            <a:r>
              <a:rPr lang="en-US" dirty="0" err="1"/>
              <a:t>rekao</a:t>
            </a:r>
            <a:r>
              <a:rPr lang="en-US" dirty="0"/>
              <a:t> da </a:t>
            </a:r>
            <a:r>
              <a:rPr lang="en-US" dirty="0" err="1"/>
              <a:t>veruje</a:t>
            </a:r>
            <a:r>
              <a:rPr lang="en-US" dirty="0"/>
              <a:t> u Boga, </a:t>
            </a:r>
            <a:r>
              <a:rPr lang="en-US" dirty="0" err="1"/>
              <a:t>ali</a:t>
            </a:r>
            <a:r>
              <a:rPr lang="en-US" dirty="0"/>
              <a:t> Mu se ne</a:t>
            </a:r>
            <a:r>
              <a:rPr lang="sr-Cyrl-RS" dirty="0"/>
              <a:t> </a:t>
            </a:r>
            <a:r>
              <a:rPr lang="en-US" dirty="0" err="1"/>
              <a:t>moli</a:t>
            </a:r>
            <a:r>
              <a:rPr lang="en-US" dirty="0"/>
              <a:t>, Sveti </a:t>
            </a:r>
            <a:r>
              <a:rPr lang="en-US" dirty="0" err="1"/>
              <a:t>vladika</a:t>
            </a:r>
            <a:r>
              <a:rPr lang="en-US" dirty="0"/>
              <a:t> Nikolaj </a:t>
            </a:r>
            <a:r>
              <a:rPr lang="en-US" dirty="0" err="1"/>
              <a:t>piše</a:t>
            </a:r>
            <a:r>
              <a:rPr lang="en-US" dirty="0"/>
              <a:t>:„Trudi 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jačaj</a:t>
            </a:r>
            <a:r>
              <a:rPr lang="en-US" dirty="0"/>
              <a:t> </a:t>
            </a:r>
            <a:r>
              <a:rPr lang="en-US" dirty="0" err="1"/>
              <a:t>veru</a:t>
            </a:r>
            <a:r>
              <a:rPr lang="en-US" dirty="0"/>
              <a:t> u </a:t>
            </a:r>
            <a:r>
              <a:rPr lang="en-US" dirty="0" err="1"/>
              <a:t>sebi.Vremenom</a:t>
            </a:r>
            <a:r>
              <a:rPr lang="en-US" dirty="0"/>
              <a:t> </a:t>
            </a:r>
            <a:r>
              <a:rPr lang="en-US" dirty="0" err="1"/>
              <a:t>ćeš</a:t>
            </a:r>
            <a:r>
              <a:rPr lang="en-US" dirty="0"/>
              <a:t> </a:t>
            </a:r>
            <a:r>
              <a:rPr lang="en-US" dirty="0" err="1"/>
              <a:t>osetiti</a:t>
            </a:r>
            <a:r>
              <a:rPr lang="sr-Cyrl-RS" dirty="0"/>
              <a:t> </a:t>
            </a:r>
            <a:r>
              <a:rPr lang="en-US" dirty="0" err="1"/>
              <a:t>potrebu</a:t>
            </a:r>
            <a:r>
              <a:rPr lang="en-US" dirty="0"/>
              <a:t> za </a:t>
            </a:r>
            <a:r>
              <a:rPr lang="en-US" dirty="0" err="1"/>
              <a:t>molitvom</a:t>
            </a:r>
            <a:r>
              <a:rPr lang="en-US" dirty="0"/>
              <a:t>. </a:t>
            </a:r>
            <a:r>
              <a:rPr lang="en-US" dirty="0" err="1"/>
              <a:t>Tvoja</a:t>
            </a:r>
            <a:r>
              <a:rPr lang="en-US" dirty="0"/>
              <a:t> vera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jaka</a:t>
            </a:r>
            <a:r>
              <a:rPr lang="en-US" dirty="0"/>
              <a:t>,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ne </a:t>
            </a:r>
            <a:r>
              <a:rPr lang="en-US" dirty="0" err="1"/>
              <a:t>goni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molitvu</a:t>
            </a:r>
            <a:r>
              <a:rPr lang="en-US" dirty="0"/>
              <a:t>. </a:t>
            </a:r>
            <a:r>
              <a:rPr lang="en-US" dirty="0" err="1"/>
              <a:t>Gledali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sr-Cyrl-R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mala </a:t>
            </a:r>
            <a:r>
              <a:rPr lang="en-US" dirty="0" err="1"/>
              <a:t>voda</a:t>
            </a:r>
            <a:r>
              <a:rPr lang="en-US" dirty="0"/>
              <a:t> pada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točak</a:t>
            </a:r>
            <a:r>
              <a:rPr lang="en-US" dirty="0"/>
              <a:t> od </a:t>
            </a:r>
            <a:r>
              <a:rPr lang="en-US" dirty="0" err="1"/>
              <a:t>vodenice</a:t>
            </a:r>
            <a:r>
              <a:rPr lang="en-US" dirty="0"/>
              <a:t>. I </a:t>
            </a:r>
            <a:r>
              <a:rPr lang="en-US" dirty="0" err="1"/>
              <a:t>točak</a:t>
            </a:r>
            <a:r>
              <a:rPr lang="en-US" dirty="0"/>
              <a:t> je </a:t>
            </a:r>
            <a:r>
              <a:rPr lang="en-US" dirty="0" err="1"/>
              <a:t>ležao</a:t>
            </a:r>
            <a:r>
              <a:rPr lang="en-US" dirty="0"/>
              <a:t> </a:t>
            </a:r>
            <a:r>
              <a:rPr lang="en-US" dirty="0" err="1"/>
              <a:t>nepomičan</a:t>
            </a:r>
            <a:r>
              <a:rPr lang="en-US" dirty="0"/>
              <a:t>. U</a:t>
            </a:r>
            <a:r>
              <a:rPr lang="sr-Cyrl-RS" dirty="0"/>
              <a:t> </a:t>
            </a:r>
            <a:r>
              <a:rPr lang="en-US" dirty="0"/>
              <a:t>tom je </a:t>
            </a:r>
            <a:r>
              <a:rPr lang="en-US" dirty="0" err="1"/>
              <a:t>nadošla</a:t>
            </a:r>
            <a:r>
              <a:rPr lang="en-US" dirty="0"/>
              <a:t> </a:t>
            </a:r>
            <a:r>
              <a:rPr lang="en-US" dirty="0" err="1"/>
              <a:t>voda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točak</a:t>
            </a:r>
            <a:r>
              <a:rPr lang="en-US" dirty="0"/>
              <a:t> se </a:t>
            </a:r>
            <a:r>
              <a:rPr lang="en-US" dirty="0" err="1"/>
              <a:t>pokrenuo.Vera</a:t>
            </a:r>
            <a:r>
              <a:rPr lang="en-US" dirty="0"/>
              <a:t> je </a:t>
            </a:r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duhovna</a:t>
            </a:r>
            <a:r>
              <a:rPr lang="en-US" dirty="0"/>
              <a:t>. Mala vera ne </a:t>
            </a:r>
            <a:r>
              <a:rPr lang="en-US" dirty="0" err="1"/>
              <a:t>pokreće</a:t>
            </a:r>
            <a:r>
              <a:rPr lang="en-US" dirty="0"/>
              <a:t> </a:t>
            </a:r>
            <a:r>
              <a:rPr lang="en-US" dirty="0" err="1"/>
              <a:t>nium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razmišljanje</a:t>
            </a:r>
            <a:r>
              <a:rPr lang="en-US" dirty="0"/>
              <a:t> o </a:t>
            </a:r>
            <a:r>
              <a:rPr lang="en-US" dirty="0" err="1"/>
              <a:t>Bogu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srce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molitvu</a:t>
            </a:r>
            <a:r>
              <a:rPr lang="en-US" dirty="0"/>
              <a:t> </a:t>
            </a:r>
            <a:r>
              <a:rPr lang="en-US" dirty="0" err="1"/>
              <a:t>Bogu</a:t>
            </a:r>
            <a:r>
              <a:rPr lang="en-US" dirty="0"/>
              <a:t>. Velika vera </a:t>
            </a:r>
            <a:r>
              <a:rPr lang="en-US" dirty="0" err="1"/>
              <a:t>pokreće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um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srce</a:t>
            </a:r>
            <a:r>
              <a:rPr lang="en-US" dirty="0"/>
              <a:t> </a:t>
            </a:r>
            <a:r>
              <a:rPr lang="en-US" dirty="0" err="1"/>
              <a:t>icelu</a:t>
            </a:r>
            <a:r>
              <a:rPr lang="en-US" dirty="0"/>
              <a:t> </a:t>
            </a:r>
            <a:r>
              <a:rPr lang="en-US" dirty="0" err="1"/>
              <a:t>dušu</a:t>
            </a:r>
            <a:r>
              <a:rPr lang="en-US" dirty="0"/>
              <a:t> </a:t>
            </a:r>
            <a:r>
              <a:rPr lang="en-US" dirty="0" err="1"/>
              <a:t>čovekovu</a:t>
            </a:r>
            <a:r>
              <a:rPr lang="en-US" dirty="0"/>
              <a:t>. </a:t>
            </a:r>
            <a:r>
              <a:rPr lang="en-US" dirty="0" err="1"/>
              <a:t>Dokle</a:t>
            </a:r>
            <a:r>
              <a:rPr lang="en-US" dirty="0"/>
              <a:t> god </a:t>
            </a:r>
            <a:r>
              <a:rPr lang="en-US" dirty="0" err="1"/>
              <a:t>traje</a:t>
            </a:r>
            <a:r>
              <a:rPr lang="en-US" dirty="0"/>
              <a:t> </a:t>
            </a:r>
            <a:r>
              <a:rPr lang="en-US" dirty="0" err="1"/>
              <a:t>velika</a:t>
            </a:r>
            <a:r>
              <a:rPr lang="en-US" dirty="0"/>
              <a:t> vera u </a:t>
            </a:r>
            <a:r>
              <a:rPr lang="en-US" dirty="0" err="1"/>
              <a:t>čoveku</a:t>
            </a:r>
            <a:r>
              <a:rPr lang="en-US" dirty="0"/>
              <a:t>,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svojom</a:t>
            </a:r>
            <a:r>
              <a:rPr lang="en-US" dirty="0"/>
              <a:t> </a:t>
            </a:r>
            <a:r>
              <a:rPr lang="en-US" dirty="0" err="1"/>
              <a:t>silinom</a:t>
            </a:r>
            <a:r>
              <a:rPr lang="en-US" dirty="0"/>
              <a:t> </a:t>
            </a:r>
            <a:r>
              <a:rPr lang="en-US" dirty="0" err="1"/>
              <a:t>pokrećedušu</a:t>
            </a:r>
            <a:r>
              <a:rPr lang="en-US" dirty="0"/>
              <a:t> </a:t>
            </a:r>
            <a:r>
              <a:rPr lang="en-US" dirty="0" err="1"/>
              <a:t>njegovu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Bogu</a:t>
            </a:r>
            <a:r>
              <a:rPr lang="sr-Cyrl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5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5B570-7E64-5499-F40D-0E99C99FC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101" y="112416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err="1"/>
              <a:t>Bogu.Ti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, </a:t>
            </a:r>
            <a:r>
              <a:rPr lang="en-US" dirty="0" err="1"/>
              <a:t>kažeš</a:t>
            </a:r>
            <a:r>
              <a:rPr lang="en-US" dirty="0"/>
              <a:t>, </a:t>
            </a:r>
            <a:r>
              <a:rPr lang="en-US" dirty="0" err="1"/>
              <a:t>pročitao</a:t>
            </a:r>
            <a:r>
              <a:rPr lang="en-US" dirty="0"/>
              <a:t> </a:t>
            </a:r>
            <a:r>
              <a:rPr lang="en-US" dirty="0" err="1"/>
              <a:t>reč</a:t>
            </a:r>
            <a:r>
              <a:rPr lang="en-US" dirty="0"/>
              <a:t> </a:t>
            </a:r>
            <a:r>
              <a:rPr lang="en-US" dirty="0" err="1"/>
              <a:t>Spasiteljevu</a:t>
            </a:r>
            <a:r>
              <a:rPr lang="en-US" dirty="0"/>
              <a:t>: </a:t>
            </a:r>
            <a:r>
              <a:rPr lang="en-US" dirty="0" err="1"/>
              <a:t>zna</a:t>
            </a:r>
            <a:r>
              <a:rPr lang="en-US" dirty="0"/>
              <a:t> </a:t>
            </a:r>
            <a:r>
              <a:rPr lang="en-US" dirty="0" err="1"/>
              <a:t>Otac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vama</a:t>
            </a:r>
            <a:r>
              <a:rPr lang="sr-Cyrl-R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molitve</a:t>
            </a:r>
            <a:r>
              <a:rPr lang="en-US" dirty="0"/>
              <a:t> </a:t>
            </a:r>
            <a:r>
              <a:rPr lang="en-US" dirty="0" err="1"/>
              <a:t>vaše</a:t>
            </a:r>
            <a:r>
              <a:rPr lang="en-US" dirty="0"/>
              <a:t>, pa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toga </a:t>
            </a:r>
            <a:r>
              <a:rPr lang="en-US" dirty="0" err="1"/>
              <a:t>zaključio</a:t>
            </a:r>
            <a:r>
              <a:rPr lang="en-US" dirty="0"/>
              <a:t> da </a:t>
            </a:r>
            <a:r>
              <a:rPr lang="en-US" dirty="0" err="1"/>
              <a:t>molitva</a:t>
            </a:r>
            <a:r>
              <a:rPr lang="en-US" dirty="0"/>
              <a:t> </a:t>
            </a:r>
            <a:r>
              <a:rPr lang="en-US" dirty="0" err="1"/>
              <a:t>uopšte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potrebna</a:t>
            </a:r>
            <a:r>
              <a:rPr lang="en-US" dirty="0"/>
              <a:t>. </a:t>
            </a:r>
            <a:r>
              <a:rPr lang="en-US" dirty="0" err="1"/>
              <a:t>Zaista</a:t>
            </a:r>
            <a:r>
              <a:rPr lang="sr-Cyrl-RS" dirty="0"/>
              <a:t> </a:t>
            </a:r>
            <a:r>
              <a:rPr lang="en-US" dirty="0" err="1"/>
              <a:t>zna</a:t>
            </a:r>
            <a:r>
              <a:rPr lang="en-US" dirty="0"/>
              <a:t> Bog </a:t>
            </a:r>
            <a:r>
              <a:rPr lang="en-US" dirty="0" err="1"/>
              <a:t>unapred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ipak</a:t>
            </a:r>
            <a:r>
              <a:rPr lang="en-US" dirty="0"/>
              <a:t> On </a:t>
            </a:r>
            <a:r>
              <a:rPr lang="en-US" dirty="0" err="1"/>
              <a:t>hoće</a:t>
            </a:r>
            <a:r>
              <a:rPr lang="en-US" dirty="0"/>
              <a:t> da Mu se </a:t>
            </a:r>
            <a:r>
              <a:rPr lang="en-US" dirty="0" err="1"/>
              <a:t>molimo</a:t>
            </a:r>
            <a:r>
              <a:rPr lang="en-US" dirty="0"/>
              <a:t>. </a:t>
            </a:r>
            <a:r>
              <a:rPr lang="en-US" dirty="0" err="1"/>
              <a:t>Zato</a:t>
            </a:r>
            <a:r>
              <a:rPr lang="en-US" dirty="0"/>
              <a:t> je </a:t>
            </a:r>
            <a:r>
              <a:rPr lang="en-US" dirty="0" err="1"/>
              <a:t>isti</a:t>
            </a:r>
            <a:r>
              <a:rPr lang="sr-Cyrl-RS" dirty="0"/>
              <a:t> </a:t>
            </a:r>
            <a:r>
              <a:rPr lang="en-US" dirty="0" err="1"/>
              <a:t>Spasitelj</a:t>
            </a:r>
            <a:r>
              <a:rPr lang="en-US" dirty="0"/>
              <a:t> </a:t>
            </a:r>
            <a:r>
              <a:rPr lang="en-US" dirty="0" err="1"/>
              <a:t>zapovedio</a:t>
            </a:r>
            <a:r>
              <a:rPr lang="en-US" dirty="0"/>
              <a:t> da se </a:t>
            </a:r>
            <a:r>
              <a:rPr lang="en-US" dirty="0" err="1"/>
              <a:t>molimo</a:t>
            </a:r>
            <a:r>
              <a:rPr lang="en-US" dirty="0"/>
              <a:t> </a:t>
            </a:r>
            <a:r>
              <a:rPr lang="en-US" dirty="0" err="1"/>
              <a:t>neprestano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naučio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da se </a:t>
            </a:r>
            <a:r>
              <a:rPr lang="en-US" dirty="0" err="1"/>
              <a:t>molimo.Lakše</a:t>
            </a:r>
            <a:r>
              <a:rPr lang="en-US" dirty="0"/>
              <a:t> je</a:t>
            </a:r>
            <a:r>
              <a:rPr lang="sr-Cyrl-RS" dirty="0"/>
              <a:t>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objasniti</a:t>
            </a:r>
            <a:r>
              <a:rPr lang="en-US" dirty="0"/>
              <a:t> </a:t>
            </a:r>
            <a:r>
              <a:rPr lang="en-US" dirty="0" err="1"/>
              <a:t>roditeljima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li </a:t>
            </a:r>
            <a:r>
              <a:rPr lang="en-US" dirty="0" err="1"/>
              <a:t>tebi</a:t>
            </a:r>
            <a:r>
              <a:rPr lang="en-US" dirty="0"/>
              <a:t>, </a:t>
            </a:r>
            <a:r>
              <a:rPr lang="en-US" dirty="0" err="1"/>
              <a:t>neženji</a:t>
            </a:r>
            <a:r>
              <a:rPr lang="en-US" dirty="0"/>
              <a:t>. </a:t>
            </a:r>
            <a:r>
              <a:rPr lang="en-US" dirty="0" err="1"/>
              <a:t>Gle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roditelji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 </a:t>
            </a:r>
            <a:r>
              <a:rPr lang="en-US" dirty="0" err="1"/>
              <a:t>unapred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deci</a:t>
            </a:r>
            <a:r>
              <a:rPr lang="en-US" dirty="0"/>
              <a:t>,</a:t>
            </a:r>
            <a:r>
              <a:rPr lang="sr-Cyrl-RS" dirty="0"/>
              <a:t> </a:t>
            </a:r>
            <a:r>
              <a:rPr lang="en-US" dirty="0"/>
              <a:t>pa </a:t>
            </a:r>
            <a:r>
              <a:rPr lang="en-US" dirty="0" err="1"/>
              <a:t>ipak</a:t>
            </a:r>
            <a:r>
              <a:rPr lang="en-US" dirty="0"/>
              <a:t> </a:t>
            </a:r>
            <a:r>
              <a:rPr lang="en-US" dirty="0" err="1"/>
              <a:t>zahtevaju</a:t>
            </a:r>
            <a:r>
              <a:rPr lang="en-US" dirty="0"/>
              <a:t> od </a:t>
            </a:r>
            <a:r>
              <a:rPr lang="en-US" dirty="0" err="1"/>
              <a:t>dece</a:t>
            </a:r>
            <a:r>
              <a:rPr lang="en-US" dirty="0"/>
              <a:t> da </a:t>
            </a:r>
            <a:r>
              <a:rPr lang="en-US" dirty="0" err="1"/>
              <a:t>ih</a:t>
            </a:r>
            <a:r>
              <a:rPr lang="en-US" dirty="0"/>
              <a:t> mole.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 </a:t>
            </a:r>
            <a:r>
              <a:rPr lang="en-US" dirty="0" err="1"/>
              <a:t>roditelji</a:t>
            </a:r>
            <a:r>
              <a:rPr lang="en-US" dirty="0"/>
              <a:t>, da </a:t>
            </a:r>
            <a:r>
              <a:rPr lang="en-US" dirty="0" err="1"/>
              <a:t>moljenje</a:t>
            </a:r>
            <a:r>
              <a:rPr lang="en-US" dirty="0"/>
              <a:t> </a:t>
            </a:r>
            <a:r>
              <a:rPr lang="en-US" dirty="0" err="1"/>
              <a:t>mekša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Cyrl-RS" dirty="0"/>
              <a:t> </a:t>
            </a:r>
            <a:r>
              <a:rPr lang="en-US" dirty="0" err="1"/>
              <a:t>oblagorođava</a:t>
            </a:r>
            <a:r>
              <a:rPr lang="en-US" dirty="0"/>
              <a:t> </a:t>
            </a:r>
            <a:r>
              <a:rPr lang="en-US" dirty="0" err="1"/>
              <a:t>srce</a:t>
            </a:r>
            <a:r>
              <a:rPr lang="en-US" dirty="0"/>
              <a:t> </a:t>
            </a:r>
            <a:r>
              <a:rPr lang="en-US" dirty="0" err="1"/>
              <a:t>detinje</a:t>
            </a:r>
            <a:r>
              <a:rPr lang="en-US" dirty="0"/>
              <a:t>; da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poniznim</a:t>
            </a:r>
            <a:r>
              <a:rPr lang="en-US" dirty="0"/>
              <a:t>, </a:t>
            </a:r>
            <a:r>
              <a:rPr lang="en-US" dirty="0" err="1"/>
              <a:t>smernim</a:t>
            </a:r>
            <a:r>
              <a:rPr lang="en-US" dirty="0"/>
              <a:t>, </a:t>
            </a:r>
            <a:r>
              <a:rPr lang="en-US" dirty="0" err="1"/>
              <a:t>krotkim</a:t>
            </a:r>
            <a:r>
              <a:rPr lang="en-US" dirty="0"/>
              <a:t>, </a:t>
            </a:r>
            <a:r>
              <a:rPr lang="en-US" dirty="0" err="1"/>
              <a:t>poslušnim</a:t>
            </a:r>
            <a:r>
              <a:rPr lang="en-US" dirty="0"/>
              <a:t>, </a:t>
            </a:r>
            <a:r>
              <a:rPr lang="en-US" dirty="0" err="1"/>
              <a:t>milostivim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Cyrl-RS" dirty="0"/>
              <a:t> </a:t>
            </a:r>
            <a:r>
              <a:rPr lang="en-US" dirty="0" err="1"/>
              <a:t>blagorodnim</a:t>
            </a:r>
            <a:r>
              <a:rPr lang="en-US" dirty="0"/>
              <a:t>. </a:t>
            </a:r>
            <a:r>
              <a:rPr lang="en-US" dirty="0" err="1"/>
              <a:t>Vidiš</a:t>
            </a:r>
            <a:r>
              <a:rPr lang="en-US" dirty="0"/>
              <a:t> li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nebeskih</a:t>
            </a:r>
            <a:r>
              <a:rPr lang="en-US" dirty="0"/>
              <a:t> </a:t>
            </a:r>
            <a:r>
              <a:rPr lang="en-US" dirty="0" err="1"/>
              <a:t>varnica</a:t>
            </a:r>
            <a:r>
              <a:rPr lang="en-US" dirty="0"/>
              <a:t> </a:t>
            </a:r>
            <a:r>
              <a:rPr lang="en-US" dirty="0" err="1"/>
              <a:t>iskresava</a:t>
            </a:r>
            <a:r>
              <a:rPr lang="en-US" dirty="0"/>
              <a:t> </a:t>
            </a:r>
            <a:r>
              <a:rPr lang="en-US" dirty="0" err="1"/>
              <a:t>molitva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srca</a:t>
            </a:r>
            <a:r>
              <a:rPr lang="en-US" dirty="0"/>
              <a:t> </a:t>
            </a:r>
            <a:r>
              <a:rPr lang="en-US" dirty="0" err="1"/>
              <a:t>čovečjega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9416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AED47-01C3-C643-D476-D6DF994FC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359" y="125333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Pročitao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putnik</a:t>
            </a:r>
            <a:r>
              <a:rPr lang="en-US" dirty="0"/>
              <a:t> </a:t>
            </a:r>
            <a:r>
              <a:rPr lang="en-US" dirty="0" err="1"/>
              <a:t>zastao</a:t>
            </a:r>
            <a:r>
              <a:rPr lang="en-US" dirty="0"/>
              <a:t> pred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kućom</a:t>
            </a:r>
            <a:r>
              <a:rPr lang="en-US" dirty="0"/>
              <a:t> </a:t>
            </a:r>
            <a:r>
              <a:rPr lang="en-US" dirty="0" err="1"/>
              <a:t>ukraj</a:t>
            </a:r>
            <a:r>
              <a:rPr lang="en-US" dirty="0"/>
              <a:t> puta. U </a:t>
            </a:r>
            <a:r>
              <a:rPr lang="en-US" dirty="0" err="1"/>
              <a:t>toj</a:t>
            </a:r>
            <a:r>
              <a:rPr lang="en-US" dirty="0"/>
              <a:t> </a:t>
            </a:r>
            <a:r>
              <a:rPr lang="en-US" dirty="0" err="1"/>
              <a:t>kućiradnici</a:t>
            </a:r>
            <a:r>
              <a:rPr lang="en-US" dirty="0"/>
              <a:t> </a:t>
            </a:r>
            <a:r>
              <a:rPr lang="en-US" dirty="0" err="1"/>
              <a:t>imađahu</a:t>
            </a:r>
            <a:r>
              <a:rPr lang="en-US" dirty="0"/>
              <a:t>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zborisanje</a:t>
            </a:r>
            <a:r>
              <a:rPr lang="en-US" dirty="0"/>
              <a:t>. Na </a:t>
            </a:r>
            <a:r>
              <a:rPr lang="en-US" dirty="0" err="1"/>
              <a:t>mah</a:t>
            </a:r>
            <a:r>
              <a:rPr lang="en-US" dirty="0"/>
              <a:t> </a:t>
            </a:r>
            <a:r>
              <a:rPr lang="en-US" dirty="0" err="1"/>
              <a:t>nasta</a:t>
            </a:r>
            <a:r>
              <a:rPr lang="en-US" dirty="0"/>
              <a:t> </a:t>
            </a:r>
            <a:r>
              <a:rPr lang="en-US" dirty="0" err="1"/>
              <a:t>tajac</a:t>
            </a:r>
            <a:r>
              <a:rPr lang="en-US" dirty="0"/>
              <a:t> u </a:t>
            </a:r>
            <a:r>
              <a:rPr lang="en-US" dirty="0" err="1"/>
              <a:t>kući</a:t>
            </a:r>
            <a:r>
              <a:rPr lang="en-US" dirty="0"/>
              <a:t>. </a:t>
            </a:r>
            <a:r>
              <a:rPr lang="en-US" dirty="0" err="1"/>
              <a:t>Radnici</a:t>
            </a:r>
            <a:r>
              <a:rPr lang="en-US" dirty="0"/>
              <a:t> </a:t>
            </a:r>
            <a:r>
              <a:rPr lang="en-US" dirty="0" err="1"/>
              <a:t>klekoše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molitvu.A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njih</a:t>
            </a:r>
            <a:r>
              <a:rPr lang="en-US" dirty="0"/>
              <a:t> </a:t>
            </a:r>
            <a:r>
              <a:rPr lang="en-US" dirty="0" err="1"/>
              <a:t>izađe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poče</a:t>
            </a:r>
            <a:r>
              <a:rPr lang="en-US" dirty="0"/>
              <a:t> </a:t>
            </a:r>
            <a:r>
              <a:rPr lang="en-US" dirty="0" err="1"/>
              <a:t>hodati</a:t>
            </a:r>
            <a:r>
              <a:rPr lang="en-US" dirty="0"/>
              <a:t> </a:t>
            </a:r>
            <a:r>
              <a:rPr lang="en-US" dirty="0" err="1"/>
              <a:t>ispred</a:t>
            </a:r>
            <a:r>
              <a:rPr lang="en-US" dirty="0"/>
              <a:t> </a:t>
            </a:r>
            <a:r>
              <a:rPr lang="en-US" dirty="0" err="1"/>
              <a:t>kuće</a:t>
            </a:r>
            <a:r>
              <a:rPr lang="en-US" dirty="0"/>
              <a:t>. </a:t>
            </a:r>
            <a:r>
              <a:rPr lang="en-US" dirty="0" err="1"/>
              <a:t>Upita</a:t>
            </a:r>
            <a:r>
              <a:rPr lang="en-US" dirty="0"/>
              <a:t> ga </a:t>
            </a:r>
            <a:r>
              <a:rPr lang="en-US" dirty="0" err="1"/>
              <a:t>putnik</a:t>
            </a:r>
            <a:r>
              <a:rPr lang="en-US" dirty="0"/>
              <a:t>, </a:t>
            </a:r>
            <a:r>
              <a:rPr lang="en-US" dirty="0" err="1"/>
              <a:t>šta</a:t>
            </a:r>
            <a:r>
              <a:rPr lang="en-US" dirty="0"/>
              <a:t> se to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unutra</a:t>
            </a:r>
            <a:r>
              <a:rPr lang="en-US" dirty="0"/>
              <a:t>?</a:t>
            </a:r>
          </a:p>
          <a:p>
            <a:r>
              <a:rPr lang="en-US" dirty="0"/>
              <a:t>– Ta, mole se </a:t>
            </a:r>
            <a:r>
              <a:rPr lang="en-US" dirty="0" err="1"/>
              <a:t>Bogu</a:t>
            </a:r>
            <a:r>
              <a:rPr lang="en-US" dirty="0"/>
              <a:t>. A </a:t>
            </a:r>
            <a:r>
              <a:rPr lang="en-US" dirty="0" err="1"/>
              <a:t>mene</a:t>
            </a:r>
            <a:r>
              <a:rPr lang="en-US" dirty="0"/>
              <a:t> je to </a:t>
            </a:r>
            <a:r>
              <a:rPr lang="en-US" dirty="0" err="1"/>
              <a:t>stid</a:t>
            </a:r>
            <a:r>
              <a:rPr lang="en-US" dirty="0"/>
              <a:t>, pa </a:t>
            </a:r>
            <a:r>
              <a:rPr lang="en-US" dirty="0" err="1"/>
              <a:t>sam</a:t>
            </a:r>
            <a:r>
              <a:rPr lang="en-US" dirty="0"/>
              <a:t> </a:t>
            </a:r>
            <a:r>
              <a:rPr lang="en-US" dirty="0" err="1"/>
              <a:t>izašao</a:t>
            </a:r>
            <a:r>
              <a:rPr lang="en-US" dirty="0"/>
              <a:t>. </a:t>
            </a:r>
            <a:r>
              <a:rPr lang="en-US" dirty="0" err="1"/>
              <a:t>Putnik</a:t>
            </a:r>
            <a:r>
              <a:rPr lang="en-US" dirty="0"/>
              <a:t> </a:t>
            </a:r>
            <a:r>
              <a:rPr lang="en-US" dirty="0" err="1"/>
              <a:t>zaćuta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čekaše</a:t>
            </a:r>
            <a:r>
              <a:rPr lang="en-US" dirty="0"/>
              <a:t>.</a:t>
            </a:r>
          </a:p>
          <a:p>
            <a:r>
              <a:rPr lang="en-US" dirty="0"/>
              <a:t>– Koga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čekaš</a:t>
            </a:r>
            <a:r>
              <a:rPr lang="en-US" dirty="0"/>
              <a:t>? </a:t>
            </a:r>
            <a:r>
              <a:rPr lang="en-US" dirty="0" err="1"/>
              <a:t>upita</a:t>
            </a:r>
            <a:r>
              <a:rPr lang="en-US" dirty="0"/>
              <a:t> ga </a:t>
            </a:r>
            <a:r>
              <a:rPr lang="en-US" dirty="0" err="1"/>
              <a:t>onaj</a:t>
            </a:r>
            <a:r>
              <a:rPr lang="en-US" dirty="0"/>
              <a:t> </a:t>
            </a:r>
            <a:r>
              <a:rPr lang="en-US" dirty="0" err="1"/>
              <a:t>radnik</a:t>
            </a:r>
            <a:r>
              <a:rPr lang="en-US" dirty="0"/>
              <a:t>.</a:t>
            </a:r>
          </a:p>
          <a:p>
            <a:r>
              <a:rPr lang="en-US" dirty="0"/>
              <a:t>– </a:t>
            </a:r>
            <a:r>
              <a:rPr lang="en-US" dirty="0" err="1"/>
              <a:t>Čekam</a:t>
            </a:r>
            <a:r>
              <a:rPr lang="en-US" dirty="0"/>
              <a:t>, </a:t>
            </a:r>
            <a:r>
              <a:rPr lang="en-US" dirty="0" err="1"/>
              <a:t>reče</a:t>
            </a:r>
            <a:r>
              <a:rPr lang="en-US" dirty="0"/>
              <a:t>, da </a:t>
            </a:r>
            <a:r>
              <a:rPr lang="en-US" dirty="0" err="1"/>
              <a:t>izađe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da ga </a:t>
            </a:r>
            <a:r>
              <a:rPr lang="en-US" dirty="0" err="1"/>
              <a:t>pitam</a:t>
            </a:r>
            <a:r>
              <a:rPr lang="en-US" dirty="0"/>
              <a:t> za put.</a:t>
            </a:r>
          </a:p>
          <a:p>
            <a:r>
              <a:rPr lang="en-US" dirty="0"/>
              <a:t>– Pa </a:t>
            </a:r>
            <a:r>
              <a:rPr lang="en-US" dirty="0" err="1"/>
              <a:t>zašto</a:t>
            </a:r>
            <a:r>
              <a:rPr lang="en-US" dirty="0"/>
              <a:t> ne </a:t>
            </a:r>
            <a:r>
              <a:rPr lang="en-US" dirty="0" err="1"/>
              <a:t>pitaš</a:t>
            </a:r>
            <a:r>
              <a:rPr lang="en-US" dirty="0"/>
              <a:t> </a:t>
            </a:r>
            <a:r>
              <a:rPr lang="en-US" dirty="0" err="1"/>
              <a:t>mene</a:t>
            </a:r>
            <a:r>
              <a:rPr lang="en-US" dirty="0"/>
              <a:t>? I ja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pokazati</a:t>
            </a:r>
            <a:r>
              <a:rPr lang="en-US" dirty="0"/>
              <a:t>.</a:t>
            </a:r>
          </a:p>
          <a:p>
            <a:r>
              <a:rPr lang="en-US" dirty="0" err="1"/>
              <a:t>Mahnu</a:t>
            </a:r>
            <a:r>
              <a:rPr lang="en-US" dirty="0"/>
              <a:t> </a:t>
            </a:r>
            <a:r>
              <a:rPr lang="en-US" dirty="0" err="1"/>
              <a:t>glavom</a:t>
            </a:r>
            <a:r>
              <a:rPr lang="en-US" dirty="0"/>
              <a:t> </a:t>
            </a:r>
            <a:r>
              <a:rPr lang="en-US" dirty="0" err="1"/>
              <a:t>putnik</a:t>
            </a:r>
            <a:r>
              <a:rPr lang="en-US" dirty="0"/>
              <a:t>, pa mu </a:t>
            </a:r>
            <a:r>
              <a:rPr lang="en-US" dirty="0" err="1"/>
              <a:t>odgovori</a:t>
            </a:r>
            <a:r>
              <a:rPr lang="en-US" dirty="0"/>
              <a:t>:</a:t>
            </a:r>
          </a:p>
          <a:p>
            <a:r>
              <a:rPr lang="en-US" dirty="0"/>
              <a:t>–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mogao</a:t>
            </a:r>
            <a:r>
              <a:rPr lang="en-US" dirty="0"/>
              <a:t> </a:t>
            </a:r>
            <a:r>
              <a:rPr lang="en-US" dirty="0" err="1"/>
              <a:t>pokazati</a:t>
            </a:r>
            <a:r>
              <a:rPr lang="en-US" dirty="0"/>
              <a:t> </a:t>
            </a:r>
            <a:r>
              <a:rPr lang="en-US" dirty="0" err="1"/>
              <a:t>pravi</a:t>
            </a:r>
            <a:r>
              <a:rPr lang="en-US" dirty="0"/>
              <a:t> put </a:t>
            </a:r>
            <a:r>
              <a:rPr lang="en-US" dirty="0" err="1"/>
              <a:t>onaj</a:t>
            </a:r>
            <a:r>
              <a:rPr lang="en-US" dirty="0"/>
              <a:t> ko se </a:t>
            </a:r>
            <a:r>
              <a:rPr lang="en-US" dirty="0" err="1"/>
              <a:t>stidi</a:t>
            </a:r>
            <a:r>
              <a:rPr lang="en-US" dirty="0"/>
              <a:t> Boga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braće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4466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1052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МОЛИТВА ЛИЧНА И САБОРНА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UČENjE VLADIKE NIKOLAJA O MOLITVI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МОЛИТВА ЛИЧНА И САБОРНА</dc:title>
  <dc:creator>Iva Varadi</dc:creator>
  <cp:lastModifiedBy>Iva Varadi</cp:lastModifiedBy>
  <cp:revision>1</cp:revision>
  <dcterms:created xsi:type="dcterms:W3CDTF">2024-06-11T19:01:17Z</dcterms:created>
  <dcterms:modified xsi:type="dcterms:W3CDTF">2024-06-11T19:15:37Z</dcterms:modified>
</cp:coreProperties>
</file>