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4" d="100"/>
          <a:sy n="74" d="100"/>
        </p:scale>
        <p:origin x="1042"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891201" y="662656"/>
            <a:ext cx="9755187" cy="2766528"/>
          </a:xfrm>
        </p:spPr>
        <p:txBody>
          <a:bodyPr anchor="b">
            <a:normAutofit/>
          </a:bodyPr>
          <a:lstStyle>
            <a:lvl1pPr algn="r">
              <a:defRPr sz="8000"/>
            </a:lvl1pPr>
          </a:lstStyle>
          <a:p>
            <a:r>
              <a:rPr lang="en-US"/>
              <a:t>Click to edit Master title style</a:t>
            </a:r>
            <a:endParaRPr lang="en-US" dirty="0"/>
          </a:p>
        </p:txBody>
      </p:sp>
      <p:sp>
        <p:nvSpPr>
          <p:cNvPr id="3" name="Subtitle 2"/>
          <p:cNvSpPr>
            <a:spLocks noGrp="1"/>
          </p:cNvSpPr>
          <p:nvPr>
            <p:ph type="subTitle" idx="1"/>
          </p:nvPr>
        </p:nvSpPr>
        <p:spPr>
          <a:xfrm rot="21420000">
            <a:off x="983062" y="3505209"/>
            <a:ext cx="9755187" cy="550333"/>
          </a:xfrm>
        </p:spPr>
        <p:txBody>
          <a:bodyPr anchor="t">
            <a:noAutofit/>
          </a:bodyPr>
          <a:lstStyle>
            <a:lvl1pPr marL="0" indent="0" algn="r">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rot="21420000">
            <a:off x="4948541" y="4578463"/>
            <a:ext cx="6143653" cy="1163112"/>
          </a:xfrm>
        </p:spPr>
        <p:txBody>
          <a:bodyPr/>
          <a:lstStyle>
            <a:lvl1pPr algn="ctr">
              <a:defRPr sz="5400">
                <a:solidFill>
                  <a:schemeClr val="accent1">
                    <a:lumMod val="50000"/>
                  </a:schemeClr>
                </a:solidFill>
              </a:defRPr>
            </a:lvl1pPr>
          </a:lstStyle>
          <a:p>
            <a:fld id="{AC166286-DD10-4095-9D66-00F18C0A693B}" type="datetimeFigureOut">
              <a:rPr lang="en-US" smtClean="0"/>
              <a:t>6/13/2024</a:t>
            </a:fld>
            <a:endParaRPr lang="en-US"/>
          </a:p>
        </p:txBody>
      </p:sp>
      <p:sp>
        <p:nvSpPr>
          <p:cNvPr id="5" name="Footer Placeholder 4"/>
          <p:cNvSpPr>
            <a:spLocks noGrp="1"/>
          </p:cNvSpPr>
          <p:nvPr>
            <p:ph type="ftr" sz="quarter" idx="11"/>
          </p:nvPr>
        </p:nvSpPr>
        <p:spPr>
          <a:xfrm rot="21420000">
            <a:off x="-5560" y="4883024"/>
            <a:ext cx="4047239" cy="1195538"/>
          </a:xfrm>
        </p:spPr>
        <p:txBody>
          <a:bodyPr vert="horz" lIns="91440" tIns="45720" rIns="91440" bIns="45720" rtlCol="0" anchor="ctr"/>
          <a:lstStyle>
            <a:lvl1pPr algn="r">
              <a:defRPr lang="en-US" sz="5400" dirty="0"/>
            </a:lvl1pPr>
          </a:lstStyle>
          <a:p>
            <a:endParaRPr lang="en-US"/>
          </a:p>
        </p:txBody>
      </p:sp>
      <p:sp>
        <p:nvSpPr>
          <p:cNvPr id="6" name="Slide Number Placeholder 5"/>
          <p:cNvSpPr>
            <a:spLocks noGrp="1"/>
          </p:cNvSpPr>
          <p:nvPr>
            <p:ph type="sldNum" sz="quarter" idx="12"/>
          </p:nvPr>
        </p:nvSpPr>
        <p:spPr>
          <a:xfrm rot="21420000">
            <a:off x="9851758" y="3832648"/>
            <a:ext cx="907186" cy="498470"/>
          </a:xfrm>
        </p:spPr>
        <p:txBody>
          <a:bodyPr/>
          <a:lstStyle>
            <a:lvl1pPr>
              <a:defRPr sz="2400">
                <a:solidFill>
                  <a:schemeClr val="tx1">
                    <a:lumMod val="75000"/>
                    <a:lumOff val="25000"/>
                  </a:schemeClr>
                </a:solidFill>
              </a:defRPr>
            </a:lvl1pPr>
          </a:lstStyle>
          <a:p>
            <a:fld id="{B52ED371-CD30-4111-90A7-0B92D62019D3}" type="slidenum">
              <a:rPr lang="en-US" smtClean="0"/>
              <a:t>‹#›</a:t>
            </a:fld>
            <a:endParaRPr lang="en-US"/>
          </a:p>
        </p:txBody>
      </p:sp>
      <p:sp>
        <p:nvSpPr>
          <p:cNvPr id="25" name="5-Point Star 24"/>
          <p:cNvSpPr/>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5422931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C166286-DD10-4095-9D66-00F18C0A693B}" type="datetimeFigureOut">
              <a:rPr lang="en-US" smtClean="0"/>
              <a:t>6/13/2024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2ED371-CD30-4111-90A7-0B92D62019D3}" type="slidenum">
              <a:rPr lang="en-US" smtClean="0"/>
              <a:t>‹#›</a:t>
            </a:fld>
            <a:endParaRPr lang="en-US"/>
          </a:p>
        </p:txBody>
      </p:sp>
    </p:spTree>
    <p:extLst>
      <p:ext uri="{BB962C8B-B14F-4D97-AF65-F5344CB8AC3E}">
        <p14:creationId xmlns:p14="http://schemas.microsoft.com/office/powerpoint/2010/main" val="24795057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4707" cy="3193487"/>
          </a:xfrm>
        </p:spPr>
        <p:txBody>
          <a:bodyPr anchor="b">
            <a:normAutofit/>
          </a:bodyPr>
          <a:lstStyle>
            <a:lvl1pPr algn="l">
              <a:defRPr sz="5400"/>
            </a:lvl1pPr>
          </a:lstStyle>
          <a:p>
            <a:r>
              <a:rPr lang="en-US"/>
              <a:t>Click to edit Master title style</a:t>
            </a:r>
            <a:endParaRPr lang="en-US" dirty="0"/>
          </a:p>
        </p:txBody>
      </p:sp>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C166286-DD10-4095-9D66-00F18C0A693B}" type="datetimeFigureOut">
              <a:rPr lang="en-US" smtClean="0"/>
              <a:t>6/13/2024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2ED371-CD30-4111-90A7-0B92D62019D3}" type="slidenum">
              <a:rPr lang="en-US" smtClean="0"/>
              <a:t>‹#›</a:t>
            </a:fld>
            <a:endParaRPr lang="en-US"/>
          </a:p>
        </p:txBody>
      </p:sp>
    </p:spTree>
    <p:extLst>
      <p:ext uri="{BB962C8B-B14F-4D97-AF65-F5344CB8AC3E}">
        <p14:creationId xmlns:p14="http://schemas.microsoft.com/office/powerpoint/2010/main" val="42506750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800" y="2063396"/>
            <a:ext cx="5088714" cy="3311189"/>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5993971" y="2063396"/>
            <a:ext cx="5086538" cy="3311189"/>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C166286-DD10-4095-9D66-00F18C0A693B}" type="datetimeFigureOut">
              <a:rPr lang="en-US" smtClean="0"/>
              <a:t>6/13/2024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2ED371-CD30-4111-90A7-0B92D62019D3}" type="slidenum">
              <a:rPr lang="en-US" smtClean="0"/>
              <a:t>‹#›</a:t>
            </a:fld>
            <a:endParaRPr lang="en-US"/>
          </a:p>
        </p:txBody>
      </p:sp>
    </p:spTree>
    <p:extLst>
      <p:ext uri="{BB962C8B-B14F-4D97-AF65-F5344CB8AC3E}">
        <p14:creationId xmlns:p14="http://schemas.microsoft.com/office/powerpoint/2010/main" val="1668988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8356" y="2063396"/>
            <a:ext cx="4856158"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685802" y="2861733"/>
            <a:ext cx="5088712" cy="2512852"/>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8191"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5993969" y="2861733"/>
            <a:ext cx="5088713" cy="2512852"/>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C166286-DD10-4095-9D66-00F18C0A693B}" type="datetimeFigureOut">
              <a:rPr lang="en-US" smtClean="0"/>
              <a:t>6/13/2024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52ED371-CD30-4111-90A7-0B92D62019D3}" type="slidenum">
              <a:rPr lang="en-US" smtClean="0"/>
              <a:t>‹#›</a:t>
            </a:fld>
            <a:endParaRPr lang="en-US"/>
          </a:p>
        </p:txBody>
      </p:sp>
    </p:spTree>
    <p:extLst>
      <p:ext uri="{BB962C8B-B14F-4D97-AF65-F5344CB8AC3E}">
        <p14:creationId xmlns:p14="http://schemas.microsoft.com/office/powerpoint/2010/main" val="21423372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C166286-DD10-4095-9D66-00F18C0A693B}" type="datetimeFigureOut">
              <a:rPr lang="en-US" smtClean="0"/>
              <a:t>6/13/2024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52ED371-CD30-4111-90A7-0B92D62019D3}" type="slidenum">
              <a:rPr lang="en-US" smtClean="0"/>
              <a:t>‹#›</a:t>
            </a:fld>
            <a:endParaRPr lang="en-US"/>
          </a:p>
        </p:txBody>
      </p:sp>
    </p:spTree>
    <p:extLst>
      <p:ext uri="{BB962C8B-B14F-4D97-AF65-F5344CB8AC3E}">
        <p14:creationId xmlns:p14="http://schemas.microsoft.com/office/powerpoint/2010/main" val="39371905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166286-DD10-4095-9D66-00F18C0A693B}" type="datetimeFigureOut">
              <a:rPr lang="en-US" smtClean="0"/>
              <a:t>6/13/2024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52ED371-CD30-4111-90A7-0B92D62019D3}" type="slidenum">
              <a:rPr lang="en-US" smtClean="0"/>
              <a:t>‹#›</a:t>
            </a:fld>
            <a:endParaRPr lang="en-US"/>
          </a:p>
        </p:txBody>
      </p:sp>
    </p:spTree>
    <p:extLst>
      <p:ext uri="{BB962C8B-B14F-4D97-AF65-F5344CB8AC3E}">
        <p14:creationId xmlns:p14="http://schemas.microsoft.com/office/powerpoint/2010/main" val="24354149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en-US"/>
              <a:t>Click to edit Master title style</a:t>
            </a:r>
            <a:endParaRPr lang="en-US" dirty="0"/>
          </a:p>
        </p:txBody>
      </p:sp>
      <p:sp>
        <p:nvSpPr>
          <p:cNvPr id="10" name="Content Placeholder 2"/>
          <p:cNvSpPr>
            <a:spLocks noGrp="1"/>
          </p:cNvSpPr>
          <p:nvPr>
            <p:ph sz="quarter" idx="13"/>
          </p:nvPr>
        </p:nvSpPr>
        <p:spPr>
          <a:xfrm>
            <a:off x="5046132" y="685800"/>
            <a:ext cx="6034375" cy="46887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93642" y="2709052"/>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C166286-DD10-4095-9D66-00F18C0A693B}" type="datetimeFigureOut">
              <a:rPr lang="en-US" smtClean="0"/>
              <a:t>6/13/2024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2ED371-CD30-4111-90A7-0B92D62019D3}" type="slidenum">
              <a:rPr lang="en-US" smtClean="0"/>
              <a:t>‹#›</a:t>
            </a:fld>
            <a:endParaRPr lang="en-US"/>
          </a:p>
        </p:txBody>
      </p:sp>
    </p:spTree>
    <p:extLst>
      <p:ext uri="{BB962C8B-B14F-4D97-AF65-F5344CB8AC3E}">
        <p14:creationId xmlns:p14="http://schemas.microsoft.com/office/powerpoint/2010/main" val="7446692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6345302" cy="2023252"/>
          </a:xfrm>
        </p:spPr>
        <p:txBody>
          <a:bodyPr anchor="b">
            <a:normAutofit/>
          </a:bodyPr>
          <a:lstStyle>
            <a:lvl1pPr algn="ct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82362" y="0"/>
            <a:ext cx="3598146"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1" y="2709052"/>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C166286-DD10-4095-9D66-00F18C0A693B}" type="datetimeFigureOut">
              <a:rPr lang="en-US" smtClean="0"/>
              <a:t>6/13/2024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2ED371-CD30-4111-90A7-0B92D62019D3}" type="slidenum">
              <a:rPr lang="en-US" smtClean="0"/>
              <a:t>‹#›</a:t>
            </a:fld>
            <a:endParaRPr lang="en-US"/>
          </a:p>
        </p:txBody>
      </p:sp>
    </p:spTree>
    <p:extLst>
      <p:ext uri="{BB962C8B-B14F-4D97-AF65-F5344CB8AC3E}">
        <p14:creationId xmlns:p14="http://schemas.microsoft.com/office/powerpoint/2010/main" val="39405865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4106333"/>
            <a:ext cx="10394708" cy="58884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5801" y="685799"/>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C166286-DD10-4095-9D66-00F18C0A693B}" type="datetimeFigureOut">
              <a:rPr lang="en-US" smtClean="0"/>
              <a:t>6/13/2024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2ED371-CD30-4111-90A7-0B92D62019D3}" type="slidenum">
              <a:rPr lang="en-US" smtClean="0"/>
              <a:t>‹#›</a:t>
            </a:fld>
            <a:endParaRPr lang="en-US"/>
          </a:p>
        </p:txBody>
      </p:sp>
    </p:spTree>
    <p:extLst>
      <p:ext uri="{BB962C8B-B14F-4D97-AF65-F5344CB8AC3E}">
        <p14:creationId xmlns:p14="http://schemas.microsoft.com/office/powerpoint/2010/main" val="4974959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902" cy="3194903"/>
          </a:xfrm>
        </p:spPr>
        <p:txBody>
          <a:bodyPr anchor="ctr">
            <a:normAutofit/>
          </a:bodyPr>
          <a:lstStyle>
            <a:lvl1pPr algn="ctr">
              <a:defRPr sz="4800"/>
            </a:lvl1pPr>
          </a:lstStyle>
          <a:p>
            <a:r>
              <a:rPr lang="en-US"/>
              <a:t>Click to edit Master title style</a:t>
            </a:r>
            <a:endParaRPr lang="en-US" dirty="0"/>
          </a:p>
        </p:txBody>
      </p:sp>
      <p:sp>
        <p:nvSpPr>
          <p:cNvPr id="4" name="Text Placeholder 3"/>
          <p:cNvSpPr>
            <a:spLocks noGrp="1"/>
          </p:cNvSpPr>
          <p:nvPr>
            <p:ph type="body" sz="half" idx="2"/>
          </p:nvPr>
        </p:nvSpPr>
        <p:spPr>
          <a:xfrm>
            <a:off x="685779"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C166286-DD10-4095-9D66-00F18C0A693B}" type="datetimeFigureOut">
              <a:rPr lang="en-US" smtClean="0"/>
              <a:t>6/13/2024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2ED371-CD30-4111-90A7-0B92D62019D3}" type="slidenum">
              <a:rPr lang="en-US" smtClean="0"/>
              <a:t>‹#›</a:t>
            </a:fld>
            <a:endParaRPr lang="en-US"/>
          </a:p>
        </p:txBody>
      </p:sp>
    </p:spTree>
    <p:extLst>
      <p:ext uri="{BB962C8B-B14F-4D97-AF65-F5344CB8AC3E}">
        <p14:creationId xmlns:p14="http://schemas.microsoft.com/office/powerpoint/2010/main" val="9737592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21732" y="685800"/>
            <a:ext cx="9525020" cy="2916704"/>
          </a:xfrm>
        </p:spPr>
        <p:txBody>
          <a:bodyPr anchor="ctr">
            <a:normAutofit/>
          </a:bodyPr>
          <a:lstStyle>
            <a:lvl1pPr algn="ctr">
              <a:defRPr sz="4800"/>
            </a:lvl1pPr>
          </a:lstStyle>
          <a:p>
            <a:r>
              <a:rPr lang="en-US"/>
              <a:t>Click to edit Master title style</a:t>
            </a:r>
            <a:endParaRPr lang="en-US" dirty="0"/>
          </a:p>
        </p:txBody>
      </p:sp>
      <p:sp>
        <p:nvSpPr>
          <p:cNvPr id="12" name="Text Placeholder 3"/>
          <p:cNvSpPr>
            <a:spLocks noGrp="1"/>
          </p:cNvSpPr>
          <p:nvPr>
            <p:ph type="body" sz="half" idx="13"/>
          </p:nvPr>
        </p:nvSpPr>
        <p:spPr>
          <a:xfrm>
            <a:off x="1550264"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5801" y="4106334"/>
            <a:ext cx="1039688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C166286-DD10-4095-9D66-00F18C0A693B}" type="datetimeFigureOut">
              <a:rPr lang="en-US" smtClean="0"/>
              <a:t>6/13/2024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2ED371-CD30-4111-90A7-0B92D62019D3}" type="slidenum">
              <a:rPr lang="en-US" smtClean="0"/>
              <a:t>‹#›</a:t>
            </a:fld>
            <a:endParaRPr lang="en-US"/>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9599435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800" y="1723854"/>
            <a:ext cx="10394707" cy="2511835"/>
          </a:xfrm>
        </p:spPr>
        <p:txBody>
          <a:bodyPr anchor="b">
            <a:normAutofit/>
          </a:bodyPr>
          <a:lstStyle>
            <a:lvl1pPr algn="l">
              <a:defRPr sz="4800"/>
            </a:lvl1pPr>
          </a:lstStyle>
          <a:p>
            <a:r>
              <a:rPr lang="en-US"/>
              <a:t>Click to edit Master title style</a:t>
            </a:r>
            <a:endParaRPr lang="en-US" dirty="0"/>
          </a:p>
        </p:txBody>
      </p:sp>
      <p:sp>
        <p:nvSpPr>
          <p:cNvPr id="4" name="Text Placeholder 3"/>
          <p:cNvSpPr>
            <a:spLocks noGrp="1"/>
          </p:cNvSpPr>
          <p:nvPr>
            <p:ph type="body" sz="half" idx="2"/>
          </p:nvPr>
        </p:nvSpPr>
        <p:spPr>
          <a:xfrm>
            <a:off x="685800"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C166286-DD10-4095-9D66-00F18C0A693B}" type="datetimeFigureOut">
              <a:rPr lang="en-US" smtClean="0"/>
              <a:t>6/13/2024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2ED371-CD30-4111-90A7-0B92D62019D3}" type="slidenum">
              <a:rPr lang="en-US" smtClean="0"/>
              <a:t>‹#›</a:t>
            </a:fld>
            <a:endParaRPr lang="en-US"/>
          </a:p>
        </p:txBody>
      </p:sp>
    </p:spTree>
    <p:extLst>
      <p:ext uri="{BB962C8B-B14F-4D97-AF65-F5344CB8AC3E}">
        <p14:creationId xmlns:p14="http://schemas.microsoft.com/office/powerpoint/2010/main" val="2401854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802" y="685800"/>
            <a:ext cx="10394706" cy="1151965"/>
          </a:xfrm>
        </p:spPr>
        <p:txBody>
          <a:bodyPr/>
          <a:lstStyle>
            <a:lvl1pPr algn="ctr">
              <a:defRPr/>
            </a:lvl1pPr>
          </a:lstStyle>
          <a:p>
            <a:r>
              <a:rPr lang="en-US"/>
              <a:t>Click to edit Master title style</a:t>
            </a:r>
            <a:endParaRPr lang="en-US" dirty="0"/>
          </a:p>
        </p:txBody>
      </p:sp>
      <p:sp>
        <p:nvSpPr>
          <p:cNvPr id="7" name="Text Placeholder 2"/>
          <p:cNvSpPr>
            <a:spLocks noGrp="1"/>
          </p:cNvSpPr>
          <p:nvPr>
            <p:ph type="body" idx="1"/>
          </p:nvPr>
        </p:nvSpPr>
        <p:spPr>
          <a:xfrm>
            <a:off x="68580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802"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23462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AC166286-DD10-4095-9D66-00F18C0A693B}" type="datetimeFigureOut">
              <a:rPr lang="en-US" smtClean="0"/>
              <a:t>6/13/2024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52ED371-CD30-4111-90A7-0B92D62019D3}" type="slidenum">
              <a:rPr lang="en-US" smtClean="0"/>
              <a:t>‹#›</a:t>
            </a:fld>
            <a:endParaRPr lang="en-US"/>
          </a:p>
        </p:txBody>
      </p:sp>
    </p:spTree>
    <p:extLst>
      <p:ext uri="{BB962C8B-B14F-4D97-AF65-F5344CB8AC3E}">
        <p14:creationId xmlns:p14="http://schemas.microsoft.com/office/powerpoint/2010/main" val="18602606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0"/>
            <a:ext cx="10396882" cy="1151965"/>
          </a:xfrm>
        </p:spPr>
        <p:txBody>
          <a:bodyPr/>
          <a:lstStyle>
            <a:lvl1pPr algn="ctr">
              <a:defRPr/>
            </a:lvl1pPr>
          </a:lstStyle>
          <a:p>
            <a:r>
              <a:rPr lang="en-US"/>
              <a:t>Click to edit Master title style</a:t>
            </a:r>
            <a:endParaRPr lang="en-US" dirty="0"/>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5780" y="2063395"/>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91840" y="4389287"/>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23741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235999" y="2063395"/>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AC166286-DD10-4095-9D66-00F18C0A693B}" type="datetimeFigureOut">
              <a:rPr lang="en-US" smtClean="0"/>
              <a:t>6/13/2024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52ED371-CD30-4111-90A7-0B92D62019D3}" type="slidenum">
              <a:rPr lang="en-US" smtClean="0"/>
              <a:t>‹#›</a:t>
            </a:fld>
            <a:endParaRPr lang="en-US"/>
          </a:p>
        </p:txBody>
      </p:sp>
    </p:spTree>
    <p:extLst>
      <p:ext uri="{BB962C8B-B14F-4D97-AF65-F5344CB8AC3E}">
        <p14:creationId xmlns:p14="http://schemas.microsoft.com/office/powerpoint/2010/main" val="21928114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685800" y="2063396"/>
            <a:ext cx="10394707" cy="331119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C166286-DD10-4095-9D66-00F18C0A693B}" type="datetimeFigureOut">
              <a:rPr lang="en-US" smtClean="0"/>
              <a:t>6/13/2024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2ED371-CD30-4111-90A7-0B92D62019D3}" type="slidenum">
              <a:rPr lang="en-US" smtClean="0"/>
              <a:t>‹#›</a:t>
            </a:fld>
            <a:endParaRPr lang="en-US"/>
          </a:p>
        </p:txBody>
      </p:sp>
    </p:spTree>
    <p:extLst>
      <p:ext uri="{BB962C8B-B14F-4D97-AF65-F5344CB8AC3E}">
        <p14:creationId xmlns:p14="http://schemas.microsoft.com/office/powerpoint/2010/main" val="15435159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0"/>
            <a:ext cx="2264646" cy="4688785"/>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685800" y="685800"/>
            <a:ext cx="7904431" cy="4688785"/>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C166286-DD10-4095-9D66-00F18C0A693B}" type="datetimeFigureOut">
              <a:rPr lang="en-US" smtClean="0"/>
              <a:t>6/13/2024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2ED371-CD30-4111-90A7-0B92D62019D3}" type="slidenum">
              <a:rPr lang="en-US" smtClean="0"/>
              <a:t>‹#›</a:t>
            </a:fld>
            <a:endParaRPr lang="en-US"/>
          </a:p>
        </p:txBody>
      </p:sp>
    </p:spTree>
    <p:extLst>
      <p:ext uri="{BB962C8B-B14F-4D97-AF65-F5344CB8AC3E}">
        <p14:creationId xmlns:p14="http://schemas.microsoft.com/office/powerpoint/2010/main" val="30917658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C166286-DD10-4095-9D66-00F18C0A693B}" type="datetimeFigureOut">
              <a:rPr lang="en-US" smtClean="0"/>
              <a:t>6/13/2024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2ED371-CD30-4111-90A7-0B92D62019D3}" type="slidenum">
              <a:rPr lang="en-US" smtClean="0"/>
              <a:t>‹#›</a:t>
            </a:fld>
            <a:endParaRPr lang="en-US"/>
          </a:p>
        </p:txBody>
      </p:sp>
    </p:spTree>
    <p:extLst>
      <p:ext uri="{BB962C8B-B14F-4D97-AF65-F5344CB8AC3E}">
        <p14:creationId xmlns:p14="http://schemas.microsoft.com/office/powerpoint/2010/main" val="5517263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50000"/>
                  </a:schemeClr>
                </a:solidFill>
              </a:defRPr>
            </a:lvl1pPr>
          </a:lstStyle>
          <a:p>
            <a:fld id="{AC166286-DD10-4095-9D66-00F18C0A693B}" type="datetimeFigureOut">
              <a:rPr lang="en-US" smtClean="0"/>
              <a:t>6/13/2024</a:t>
            </a:fld>
            <a:endParaRPr lang="en-US"/>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50000"/>
                  </a:schemeClr>
                </a:solidFill>
              </a:defRPr>
            </a:lvl1pPr>
          </a:lstStyle>
          <a:p>
            <a:endParaRPr lang="en-US"/>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50000"/>
                  </a:schemeClr>
                </a:solidFill>
              </a:defRPr>
            </a:lvl1pPr>
          </a:lstStyle>
          <a:p>
            <a:fld id="{B52ED371-CD30-4111-90A7-0B92D62019D3}" type="slidenum">
              <a:rPr lang="en-US" smtClean="0"/>
              <a:t>‹#›</a:t>
            </a:fld>
            <a:endParaRPr lang="en-US"/>
          </a:p>
        </p:txBody>
      </p:sp>
    </p:spTree>
    <p:extLst>
      <p:ext uri="{BB962C8B-B14F-4D97-AF65-F5344CB8AC3E}">
        <p14:creationId xmlns:p14="http://schemas.microsoft.com/office/powerpoint/2010/main" val="823929233"/>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 id="2147483694" r:id="rId17"/>
    <p:sldLayoutId id="2147483695" r:id="rId18"/>
  </p:sldLayoutIdLst>
  <p:txStyles>
    <p:title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9DD09-0C41-8764-A0B6-9FD2793326CF}"/>
              </a:ext>
            </a:extLst>
          </p:cNvPr>
          <p:cNvSpPr>
            <a:spLocks noGrp="1"/>
          </p:cNvSpPr>
          <p:nvPr>
            <p:ph type="ctrTitle"/>
          </p:nvPr>
        </p:nvSpPr>
        <p:spPr/>
        <p:txBody>
          <a:bodyPr>
            <a:normAutofit fontScale="90000"/>
          </a:bodyPr>
          <a:lstStyle/>
          <a:p>
            <a:r>
              <a:rPr lang="sr-Cyrl-RS" dirty="0"/>
              <a:t>Грех као промашај човековог назначења</a:t>
            </a:r>
            <a:endParaRPr lang="en-US" dirty="0"/>
          </a:p>
        </p:txBody>
      </p:sp>
      <p:sp>
        <p:nvSpPr>
          <p:cNvPr id="3" name="Subtitle 2">
            <a:extLst>
              <a:ext uri="{FF2B5EF4-FFF2-40B4-BE49-F238E27FC236}">
                <a16:creationId xmlns:a16="http://schemas.microsoft.com/office/drawing/2014/main" id="{7D696DB7-70EA-0A6B-EC1D-E709AEBFCA4B}"/>
              </a:ext>
            </a:extLst>
          </p:cNvPr>
          <p:cNvSpPr>
            <a:spLocks noGrp="1"/>
          </p:cNvSpPr>
          <p:nvPr>
            <p:ph type="subTitle" idx="1"/>
          </p:nvPr>
        </p:nvSpPr>
        <p:spPr/>
        <p:txBody>
          <a:bodyPr/>
          <a:lstStyle/>
          <a:p>
            <a:r>
              <a:rPr lang="sr-Cyrl-RS" dirty="0"/>
              <a:t>Аутор:Угљеша Шумаревић </a:t>
            </a:r>
            <a:r>
              <a:rPr lang="sr-Latn-RS" dirty="0"/>
              <a:t>VII4</a:t>
            </a:r>
            <a:endParaRPr lang="en-US" dirty="0"/>
          </a:p>
        </p:txBody>
      </p:sp>
    </p:spTree>
    <p:extLst>
      <p:ext uri="{BB962C8B-B14F-4D97-AF65-F5344CB8AC3E}">
        <p14:creationId xmlns:p14="http://schemas.microsoft.com/office/powerpoint/2010/main" val="3512369594"/>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7D88C-395C-3544-FE2A-DC5B9A53F783}"/>
              </a:ext>
            </a:extLst>
          </p:cNvPr>
          <p:cNvSpPr>
            <a:spLocks noGrp="1"/>
          </p:cNvSpPr>
          <p:nvPr>
            <p:ph type="title"/>
          </p:nvPr>
        </p:nvSpPr>
        <p:spPr/>
        <p:txBody>
          <a:bodyPr/>
          <a:lstStyle/>
          <a:p>
            <a:r>
              <a:rPr lang="sr-Cyrl-RS" dirty="0"/>
              <a:t>Појам греха у старом завету</a:t>
            </a:r>
            <a:endParaRPr lang="en-US" dirty="0"/>
          </a:p>
        </p:txBody>
      </p:sp>
      <p:sp>
        <p:nvSpPr>
          <p:cNvPr id="3" name="Content Placeholder 2">
            <a:extLst>
              <a:ext uri="{FF2B5EF4-FFF2-40B4-BE49-F238E27FC236}">
                <a16:creationId xmlns:a16="http://schemas.microsoft.com/office/drawing/2014/main" id="{CBCFF994-6322-EA63-938E-428BD742B925}"/>
              </a:ext>
            </a:extLst>
          </p:cNvPr>
          <p:cNvSpPr>
            <a:spLocks noGrp="1"/>
          </p:cNvSpPr>
          <p:nvPr>
            <p:ph idx="1"/>
          </p:nvPr>
        </p:nvSpPr>
        <p:spPr/>
        <p:txBody>
          <a:bodyPr>
            <a:normAutofit fontScale="92500" lnSpcReduction="20000"/>
          </a:bodyPr>
          <a:lstStyle/>
          <a:p>
            <a:r>
              <a:rPr lang="ru-RU" dirty="0"/>
              <a:t> У Светом Писму нема систематског учења о злу и греху. Библија говори о стању у каквом се човек налазио пре и после прародитељског греха. По библијском и светоотачком поимању ,зло се пре прародитељског греха родило у духовном свету, а затим је кроз искушење наших прародитеља ушло у овоземаљски живот. Грех није био усађен у људску природу  током стварања.Узрок греха се налазио у  злоупотреби слободне воље.Иако је човек могао да погреши (постојала је могућност смрти) ,ипак човек није морао да погреши (постојала је могућност бесмртности). </a:t>
            </a:r>
          </a:p>
          <a:p>
            <a:r>
              <a:rPr lang="ru-RU" dirty="0"/>
              <a:t>Реч грех на грчком </a:t>
            </a:r>
            <a:r>
              <a:rPr lang="ru-RU" dirty="0">
                <a:solidFill>
                  <a:srgbClr val="FF0000"/>
                </a:solidFill>
              </a:rPr>
              <a:t>,,άμαρτία</a:t>
            </a:r>
            <a:r>
              <a:rPr lang="ru-RU" dirty="0"/>
              <a:t>“,значи промашај циља.Постоје две врсте греха: прародитељски и лични грех. С прародитељским грехом људи се рађају, а личне грехе људи чине својом вољом.</a:t>
            </a:r>
            <a:endParaRPr lang="en-US" dirty="0"/>
          </a:p>
        </p:txBody>
      </p:sp>
      <p:pic>
        <p:nvPicPr>
          <p:cNvPr id="4" name="Picture 3">
            <a:extLst>
              <a:ext uri="{FF2B5EF4-FFF2-40B4-BE49-F238E27FC236}">
                <a16:creationId xmlns:a16="http://schemas.microsoft.com/office/drawing/2014/main" id="{997B6D7A-4214-FFBD-3CB8-A91B075CF207}"/>
              </a:ext>
            </a:extLst>
          </p:cNvPr>
          <p:cNvPicPr>
            <a:picLocks noChangeAspect="1"/>
          </p:cNvPicPr>
          <p:nvPr/>
        </p:nvPicPr>
        <p:blipFill>
          <a:blip r:embed="rId2"/>
          <a:stretch>
            <a:fillRect/>
          </a:stretch>
        </p:blipFill>
        <p:spPr>
          <a:xfrm>
            <a:off x="7356986" y="-98322"/>
            <a:ext cx="4149213" cy="2286000"/>
          </a:xfrm>
          <a:prstGeom prst="rect">
            <a:avLst/>
          </a:prstGeom>
        </p:spPr>
      </p:pic>
    </p:spTree>
    <p:extLst>
      <p:ext uri="{BB962C8B-B14F-4D97-AF65-F5344CB8AC3E}">
        <p14:creationId xmlns:p14="http://schemas.microsoft.com/office/powerpoint/2010/main" val="36328867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6" presetClass="entr" presetSubtype="0" fill="hold" nodeType="click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down)">
                                      <p:cBhvr>
                                        <p:cTn id="26" dur="580">
                                          <p:stCondLst>
                                            <p:cond delay="0"/>
                                          </p:stCondLst>
                                        </p:cTn>
                                        <p:tgtEl>
                                          <p:spTgt spid="4"/>
                                        </p:tgtEl>
                                      </p:cBhvr>
                                    </p:animEffect>
                                    <p:anim calcmode="lin" valueType="num">
                                      <p:cBhvr>
                                        <p:cTn id="27"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8"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9"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30"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31"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32" dur="26">
                                          <p:stCondLst>
                                            <p:cond delay="650"/>
                                          </p:stCondLst>
                                        </p:cTn>
                                        <p:tgtEl>
                                          <p:spTgt spid="4"/>
                                        </p:tgtEl>
                                      </p:cBhvr>
                                      <p:to x="100000" y="60000"/>
                                    </p:animScale>
                                    <p:animScale>
                                      <p:cBhvr>
                                        <p:cTn id="33" dur="166" decel="50000">
                                          <p:stCondLst>
                                            <p:cond delay="676"/>
                                          </p:stCondLst>
                                        </p:cTn>
                                        <p:tgtEl>
                                          <p:spTgt spid="4"/>
                                        </p:tgtEl>
                                      </p:cBhvr>
                                      <p:to x="100000" y="100000"/>
                                    </p:animScale>
                                    <p:animScale>
                                      <p:cBhvr>
                                        <p:cTn id="34" dur="26">
                                          <p:stCondLst>
                                            <p:cond delay="1312"/>
                                          </p:stCondLst>
                                        </p:cTn>
                                        <p:tgtEl>
                                          <p:spTgt spid="4"/>
                                        </p:tgtEl>
                                      </p:cBhvr>
                                      <p:to x="100000" y="80000"/>
                                    </p:animScale>
                                    <p:animScale>
                                      <p:cBhvr>
                                        <p:cTn id="35" dur="166" decel="50000">
                                          <p:stCondLst>
                                            <p:cond delay="1338"/>
                                          </p:stCondLst>
                                        </p:cTn>
                                        <p:tgtEl>
                                          <p:spTgt spid="4"/>
                                        </p:tgtEl>
                                      </p:cBhvr>
                                      <p:to x="100000" y="100000"/>
                                    </p:animScale>
                                    <p:animScale>
                                      <p:cBhvr>
                                        <p:cTn id="36" dur="26">
                                          <p:stCondLst>
                                            <p:cond delay="1642"/>
                                          </p:stCondLst>
                                        </p:cTn>
                                        <p:tgtEl>
                                          <p:spTgt spid="4"/>
                                        </p:tgtEl>
                                      </p:cBhvr>
                                      <p:to x="100000" y="90000"/>
                                    </p:animScale>
                                    <p:animScale>
                                      <p:cBhvr>
                                        <p:cTn id="37" dur="166" decel="50000">
                                          <p:stCondLst>
                                            <p:cond delay="1668"/>
                                          </p:stCondLst>
                                        </p:cTn>
                                        <p:tgtEl>
                                          <p:spTgt spid="4"/>
                                        </p:tgtEl>
                                      </p:cBhvr>
                                      <p:to x="100000" y="100000"/>
                                    </p:animScale>
                                    <p:animScale>
                                      <p:cBhvr>
                                        <p:cTn id="38" dur="26">
                                          <p:stCondLst>
                                            <p:cond delay="1808"/>
                                          </p:stCondLst>
                                        </p:cTn>
                                        <p:tgtEl>
                                          <p:spTgt spid="4"/>
                                        </p:tgtEl>
                                      </p:cBhvr>
                                      <p:to x="100000" y="95000"/>
                                    </p:animScale>
                                    <p:animScale>
                                      <p:cBhvr>
                                        <p:cTn id="39"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478BF-698C-DF12-6A81-CDB0DB4927C4}"/>
              </a:ext>
            </a:extLst>
          </p:cNvPr>
          <p:cNvSpPr>
            <a:spLocks noGrp="1"/>
          </p:cNvSpPr>
          <p:nvPr>
            <p:ph type="title"/>
          </p:nvPr>
        </p:nvSpPr>
        <p:spPr/>
        <p:txBody>
          <a:bodyPr/>
          <a:lstStyle/>
          <a:p>
            <a:r>
              <a:rPr lang="sr-Cyrl-RS" dirty="0"/>
              <a:t>Првородни грех</a:t>
            </a:r>
            <a:endParaRPr lang="en-US" dirty="0"/>
          </a:p>
        </p:txBody>
      </p:sp>
      <p:sp>
        <p:nvSpPr>
          <p:cNvPr id="3" name="Content Placeholder 2">
            <a:extLst>
              <a:ext uri="{FF2B5EF4-FFF2-40B4-BE49-F238E27FC236}">
                <a16:creationId xmlns:a16="http://schemas.microsoft.com/office/drawing/2014/main" id="{D51B3586-9FFC-71AA-8CB0-E4637FA67A7A}"/>
              </a:ext>
            </a:extLst>
          </p:cNvPr>
          <p:cNvSpPr>
            <a:spLocks noGrp="1"/>
          </p:cNvSpPr>
          <p:nvPr>
            <p:ph idx="1"/>
          </p:nvPr>
        </p:nvSpPr>
        <p:spPr/>
        <p:txBody>
          <a:bodyPr>
            <a:normAutofit fontScale="85000" lnSpcReduction="10000"/>
          </a:bodyPr>
          <a:lstStyle/>
          <a:p>
            <a:r>
              <a:rPr lang="ru-RU" dirty="0"/>
              <a:t>По библијском откривењу првородни грех је познат као догађај у Рају у коме су Адам и Ева отказали послушност Богу, тако што су нарушили дату им заповест ο неједењу плодова с дрвета познања добра и зла (1 Мој 2,17; 3,6). Та Божја заповест одређивала је најважнији чин човекове егзистенције ,којим човек своју слободну вољу добровољно потчињава Божијој вољи.</a:t>
            </a:r>
          </a:p>
          <a:p>
            <a:r>
              <a:rPr lang="ru-RU" dirty="0"/>
              <a:t>Човекови прародитељи пожелели су бити као богови  и уместо Бога одлучивати ο добру и злу. </a:t>
            </a:r>
          </a:p>
          <a:p>
            <a:r>
              <a:rPr lang="ru-RU" dirty="0"/>
              <a:t>Између човека и Бога поставља се трећи лик, ђаво или сатана, па је тако с питањем првородног греха везано и питање зла на овом свету .Зло је  последица слободне воље свесних бића.</a:t>
            </a:r>
          </a:p>
          <a:p>
            <a:r>
              <a:rPr lang="ru-RU" dirty="0"/>
              <a:t>Бог није творац зла и греха.  Иако је грех био лично Адамов, сви који су примили људску природу, природним рађањем од првог људског пара, примили су и грех. Непослушност Адамова, постала је и непослушност целог људског рода</a:t>
            </a:r>
            <a:endParaRPr lang="en-US" dirty="0"/>
          </a:p>
        </p:txBody>
      </p:sp>
      <p:pic>
        <p:nvPicPr>
          <p:cNvPr id="6" name="Picture 5">
            <a:extLst>
              <a:ext uri="{FF2B5EF4-FFF2-40B4-BE49-F238E27FC236}">
                <a16:creationId xmlns:a16="http://schemas.microsoft.com/office/drawing/2014/main" id="{467F22BE-4E51-C456-05C8-51CD23600144}"/>
              </a:ext>
            </a:extLst>
          </p:cNvPr>
          <p:cNvPicPr>
            <a:picLocks noChangeAspect="1"/>
          </p:cNvPicPr>
          <p:nvPr/>
        </p:nvPicPr>
        <p:blipFill>
          <a:blip r:embed="rId2"/>
          <a:stretch>
            <a:fillRect/>
          </a:stretch>
        </p:blipFill>
        <p:spPr>
          <a:xfrm>
            <a:off x="7521676" y="-254559"/>
            <a:ext cx="3392129" cy="2374490"/>
          </a:xfrm>
          <a:prstGeom prst="rect">
            <a:avLst/>
          </a:prstGeom>
        </p:spPr>
      </p:pic>
    </p:spTree>
    <p:extLst>
      <p:ext uri="{BB962C8B-B14F-4D97-AF65-F5344CB8AC3E}">
        <p14:creationId xmlns:p14="http://schemas.microsoft.com/office/powerpoint/2010/main" val="35805122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6" presetClass="entr" presetSubtype="0"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down)">
                                      <p:cBhvr>
                                        <p:cTn id="32" dur="580">
                                          <p:stCondLst>
                                            <p:cond delay="0"/>
                                          </p:stCondLst>
                                        </p:cTn>
                                        <p:tgtEl>
                                          <p:spTgt spid="6"/>
                                        </p:tgtEl>
                                      </p:cBhvr>
                                    </p:animEffect>
                                    <p:anim calcmode="lin" valueType="num">
                                      <p:cBhvr>
                                        <p:cTn id="33"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38" dur="26">
                                          <p:stCondLst>
                                            <p:cond delay="650"/>
                                          </p:stCondLst>
                                        </p:cTn>
                                        <p:tgtEl>
                                          <p:spTgt spid="6"/>
                                        </p:tgtEl>
                                      </p:cBhvr>
                                      <p:to x="100000" y="60000"/>
                                    </p:animScale>
                                    <p:animScale>
                                      <p:cBhvr>
                                        <p:cTn id="39" dur="166" decel="50000">
                                          <p:stCondLst>
                                            <p:cond delay="676"/>
                                          </p:stCondLst>
                                        </p:cTn>
                                        <p:tgtEl>
                                          <p:spTgt spid="6"/>
                                        </p:tgtEl>
                                      </p:cBhvr>
                                      <p:to x="100000" y="100000"/>
                                    </p:animScale>
                                    <p:animScale>
                                      <p:cBhvr>
                                        <p:cTn id="40" dur="26">
                                          <p:stCondLst>
                                            <p:cond delay="1312"/>
                                          </p:stCondLst>
                                        </p:cTn>
                                        <p:tgtEl>
                                          <p:spTgt spid="6"/>
                                        </p:tgtEl>
                                      </p:cBhvr>
                                      <p:to x="100000" y="80000"/>
                                    </p:animScale>
                                    <p:animScale>
                                      <p:cBhvr>
                                        <p:cTn id="41" dur="166" decel="50000">
                                          <p:stCondLst>
                                            <p:cond delay="1338"/>
                                          </p:stCondLst>
                                        </p:cTn>
                                        <p:tgtEl>
                                          <p:spTgt spid="6"/>
                                        </p:tgtEl>
                                      </p:cBhvr>
                                      <p:to x="100000" y="100000"/>
                                    </p:animScale>
                                    <p:animScale>
                                      <p:cBhvr>
                                        <p:cTn id="42" dur="26">
                                          <p:stCondLst>
                                            <p:cond delay="1642"/>
                                          </p:stCondLst>
                                        </p:cTn>
                                        <p:tgtEl>
                                          <p:spTgt spid="6"/>
                                        </p:tgtEl>
                                      </p:cBhvr>
                                      <p:to x="100000" y="90000"/>
                                    </p:animScale>
                                    <p:animScale>
                                      <p:cBhvr>
                                        <p:cTn id="43" dur="166" decel="50000">
                                          <p:stCondLst>
                                            <p:cond delay="1668"/>
                                          </p:stCondLst>
                                        </p:cTn>
                                        <p:tgtEl>
                                          <p:spTgt spid="6"/>
                                        </p:tgtEl>
                                      </p:cBhvr>
                                      <p:to x="100000" y="100000"/>
                                    </p:animScale>
                                    <p:animScale>
                                      <p:cBhvr>
                                        <p:cTn id="44" dur="26">
                                          <p:stCondLst>
                                            <p:cond delay="1808"/>
                                          </p:stCondLst>
                                        </p:cTn>
                                        <p:tgtEl>
                                          <p:spTgt spid="6"/>
                                        </p:tgtEl>
                                      </p:cBhvr>
                                      <p:to x="100000" y="95000"/>
                                    </p:animScale>
                                    <p:animScale>
                                      <p:cBhvr>
                                        <p:cTn id="45"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F05E7-66DA-1178-313A-D7968182D7AD}"/>
              </a:ext>
            </a:extLst>
          </p:cNvPr>
          <p:cNvSpPr>
            <a:spLocks noGrp="1"/>
          </p:cNvSpPr>
          <p:nvPr>
            <p:ph type="title"/>
          </p:nvPr>
        </p:nvSpPr>
        <p:spPr/>
        <p:txBody>
          <a:bodyPr/>
          <a:lstStyle/>
          <a:p>
            <a:r>
              <a:rPr lang="sr-Cyrl-RS" dirty="0"/>
              <a:t>Да ли је смрт била казна за непослушност</a:t>
            </a:r>
            <a:endParaRPr lang="en-US" dirty="0"/>
          </a:p>
        </p:txBody>
      </p:sp>
      <p:sp>
        <p:nvSpPr>
          <p:cNvPr id="3" name="Content Placeholder 2">
            <a:extLst>
              <a:ext uri="{FF2B5EF4-FFF2-40B4-BE49-F238E27FC236}">
                <a16:creationId xmlns:a16="http://schemas.microsoft.com/office/drawing/2014/main" id="{9B523970-AE43-3A9A-4304-A25D047B9BAE}"/>
              </a:ext>
            </a:extLst>
          </p:cNvPr>
          <p:cNvSpPr>
            <a:spLocks noGrp="1"/>
          </p:cNvSpPr>
          <p:nvPr>
            <p:ph idx="1"/>
          </p:nvPr>
        </p:nvSpPr>
        <p:spPr/>
        <p:txBody>
          <a:bodyPr>
            <a:normAutofit fontScale="92500" lnSpcReduction="20000"/>
          </a:bodyPr>
          <a:lstStyle/>
          <a:p>
            <a:r>
              <a:rPr lang="ru-RU" dirty="0"/>
              <a:t>Смрт у створеној природи постојала је  и пре преступа Божје заповести, али као могућност . Постојала је, јер је свет створен ни из чега..</a:t>
            </a:r>
          </a:p>
          <a:p>
            <a:r>
              <a:rPr lang="sr-Cyrl-RS" dirty="0"/>
              <a:t>Смрт није била последица </a:t>
            </a:r>
            <a:r>
              <a:rPr lang="ru-RU" dirty="0"/>
              <a:t>греха, већ створености природе, а човековим грехом природа је остала смртна</a:t>
            </a:r>
          </a:p>
          <a:p>
            <a:r>
              <a:rPr lang="ru-RU" dirty="0"/>
              <a:t> Смрт није била Божја казна за преступ заповести од стране човека и  не може се укинути на тај начин што ће Бог „одозго“ опростити човеку грех. Смрт се може укинути, тј. превазићи само у сједињењу створене природе кроз човека са Богом Логосом.</a:t>
            </a:r>
          </a:p>
          <a:p>
            <a:r>
              <a:rPr lang="ru-RU" dirty="0"/>
              <a:t>Ако човек оствари заједницу са Богом, природа ће живети вечно, а ако не, биће осуђена на пропадање</a:t>
            </a:r>
          </a:p>
          <a:p>
            <a:endParaRPr lang="en-US" dirty="0"/>
          </a:p>
        </p:txBody>
      </p:sp>
    </p:spTree>
    <p:extLst>
      <p:ext uri="{BB962C8B-B14F-4D97-AF65-F5344CB8AC3E}">
        <p14:creationId xmlns:p14="http://schemas.microsoft.com/office/powerpoint/2010/main" val="41762383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AD4BA-3E93-6DA4-F6DE-37750027090E}"/>
              </a:ext>
            </a:extLst>
          </p:cNvPr>
          <p:cNvSpPr>
            <a:spLocks noGrp="1"/>
          </p:cNvSpPr>
          <p:nvPr>
            <p:ph type="title"/>
          </p:nvPr>
        </p:nvSpPr>
        <p:spPr/>
        <p:txBody>
          <a:bodyPr/>
          <a:lstStyle/>
          <a:p>
            <a:r>
              <a:rPr lang="sr-Cyrl-RS" dirty="0"/>
              <a:t>Последице адамовог пада у грех</a:t>
            </a:r>
            <a:endParaRPr lang="en-US" dirty="0"/>
          </a:p>
        </p:txBody>
      </p:sp>
      <p:sp>
        <p:nvSpPr>
          <p:cNvPr id="3" name="Content Placeholder 2">
            <a:extLst>
              <a:ext uri="{FF2B5EF4-FFF2-40B4-BE49-F238E27FC236}">
                <a16:creationId xmlns:a16="http://schemas.microsoft.com/office/drawing/2014/main" id="{BC26BF14-ACA9-5720-1A94-0EA9A8288F92}"/>
              </a:ext>
            </a:extLst>
          </p:cNvPr>
          <p:cNvSpPr>
            <a:spLocks noGrp="1"/>
          </p:cNvSpPr>
          <p:nvPr>
            <p:ph idx="1"/>
          </p:nvPr>
        </p:nvSpPr>
        <p:spPr/>
        <p:txBody>
          <a:bodyPr>
            <a:normAutofit fontScale="62500" lnSpcReduction="20000"/>
          </a:bodyPr>
          <a:lstStyle/>
          <a:p>
            <a:r>
              <a:rPr lang="ru-RU" dirty="0"/>
              <a:t>Прва последица пада је била што човек не приноси свет Богу, неће да живи тако да се сједини са Богом. Себе поставља у центар света и приноси свет себи као Богу. Друга последица пада човековог  била је да је људска природа остала у својим границама, остала је смртна, а није постала смртна</a:t>
            </a:r>
          </a:p>
          <a:p>
            <a:r>
              <a:rPr lang="ru-RU" dirty="0"/>
              <a:t>Долази  до промене човекових духовних сила.Унутар човека се јавља самољубље и отуђењеност ,која развија  жељу за уживањем и показивањем своје надмоћности у односу на друге</a:t>
            </a:r>
          </a:p>
          <a:p>
            <a:r>
              <a:rPr lang="ru-RU" dirty="0"/>
              <a:t>Човек постаје неспособан да види Бога, и креће се у погрешном смеру од онога што му је било намењено : вечне и слободне заједнице са Богом</a:t>
            </a:r>
          </a:p>
          <a:p>
            <a:r>
              <a:rPr lang="sr-Cyrl-RS" dirty="0"/>
              <a:t>.Адам и Ева бивају кажњени изгнањем из раја. Да не би пали у још веће очајање Бог им даје обећање да ће им послати Спаситеља. Најјасније наговештаје о рођењу Сина Божјег као човека Бог је дао преко изабраног народа, тј. преко Јевреја=Израиља</a:t>
            </a:r>
          </a:p>
          <a:p>
            <a:r>
              <a:rPr lang="ru-RU" dirty="0"/>
              <a:t> Али Бог није оставио ни свет многобожаца.Он их је припремао за долазак Месије(Господа Исуса Христа)на другачији начин. Пустио их је  да иду својим путевима да би се уверили да њихови богови немају живота, ни силе.Прародитељски грех одразио се и на природу.Биљни и животињски свет почео је да живи с болестима и смрћу</a:t>
            </a:r>
          </a:p>
          <a:p>
            <a:endParaRPr lang="en-US" dirty="0"/>
          </a:p>
        </p:txBody>
      </p:sp>
    </p:spTree>
    <p:extLst>
      <p:ext uri="{BB962C8B-B14F-4D97-AF65-F5344CB8AC3E}">
        <p14:creationId xmlns:p14="http://schemas.microsoft.com/office/powerpoint/2010/main" val="39288876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29A8C-59E4-10CD-4306-392126FFF36A}"/>
              </a:ext>
            </a:extLst>
          </p:cNvPr>
          <p:cNvSpPr>
            <a:spLocks noGrp="1"/>
          </p:cNvSpPr>
          <p:nvPr>
            <p:ph type="title"/>
          </p:nvPr>
        </p:nvSpPr>
        <p:spPr/>
        <p:txBody>
          <a:bodyPr/>
          <a:lstStyle/>
          <a:p>
            <a:r>
              <a:rPr lang="sr-Cyrl-RS" dirty="0"/>
              <a:t>Да ли постоји начин да се грех превазиђе</a:t>
            </a:r>
            <a:endParaRPr lang="en-US" dirty="0"/>
          </a:p>
        </p:txBody>
      </p:sp>
      <p:sp>
        <p:nvSpPr>
          <p:cNvPr id="3" name="Content Placeholder 2">
            <a:extLst>
              <a:ext uri="{FF2B5EF4-FFF2-40B4-BE49-F238E27FC236}">
                <a16:creationId xmlns:a16="http://schemas.microsoft.com/office/drawing/2014/main" id="{F800946E-6E86-7561-B06E-5808C01B698C}"/>
              </a:ext>
            </a:extLst>
          </p:cNvPr>
          <p:cNvSpPr>
            <a:spLocks noGrp="1"/>
          </p:cNvSpPr>
          <p:nvPr>
            <p:ph idx="1"/>
          </p:nvPr>
        </p:nvSpPr>
        <p:spPr/>
        <p:txBody>
          <a:bodyPr>
            <a:normAutofit fontScale="85000" lnSpcReduction="10000"/>
          </a:bodyPr>
          <a:lstStyle/>
          <a:p>
            <a:r>
              <a:rPr lang="ru-RU" dirty="0"/>
              <a:t>Нови начин постојања, слободан од последица прародитељског греха, показаоје Господ Христос Својим оваплоћењем. Да би људи достигли начин постојања Христове човечанске природе поред биолошког рођења ,потребно је да задобију и ,,друго рођење“, Духом Светим, кроз крштење .</a:t>
            </a:r>
          </a:p>
          <a:p>
            <a:r>
              <a:rPr lang="ru-RU" dirty="0"/>
              <a:t>Ово је услов учешћа у благодатном животу победе над грехом и смрћу, и удела у плодовима Христовог Васкрсења. </a:t>
            </a:r>
          </a:p>
          <a:p>
            <a:r>
              <a:rPr lang="ru-RU" dirty="0"/>
              <a:t>Реч "страст" (енгл. "passion") долази од латинске речи passio, што значи - "страдање". </a:t>
            </a:r>
          </a:p>
          <a:p>
            <a:r>
              <a:rPr lang="ru-RU" dirty="0"/>
              <a:t>Сваки грех доноси човеку или његовим ближњим страдање. Има осам основних страсти, које рађају безбројне друге пороке и грехе (прождрљивост, похота, похлепа, гнев, малодушност, очајање, таштина и гордост).</a:t>
            </a:r>
            <a:endParaRPr lang="en-US" dirty="0"/>
          </a:p>
        </p:txBody>
      </p:sp>
    </p:spTree>
    <p:extLst>
      <p:ext uri="{BB962C8B-B14F-4D97-AF65-F5344CB8AC3E}">
        <p14:creationId xmlns:p14="http://schemas.microsoft.com/office/powerpoint/2010/main" val="1864836812"/>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504E4-98A1-85E5-8F7F-D5D975D10558}"/>
              </a:ext>
            </a:extLst>
          </p:cNvPr>
          <p:cNvSpPr>
            <a:spLocks noGrp="1"/>
          </p:cNvSpPr>
          <p:nvPr>
            <p:ph type="title"/>
          </p:nvPr>
        </p:nvSpPr>
        <p:spPr/>
        <p:txBody>
          <a:bodyPr/>
          <a:lstStyle/>
          <a:p>
            <a:r>
              <a:rPr lang="sr-Cyrl-RS" dirty="0"/>
              <a:t>Прича о царинку и фарисеју из јеванђеља</a:t>
            </a:r>
            <a:endParaRPr lang="en-US" dirty="0"/>
          </a:p>
        </p:txBody>
      </p:sp>
      <p:sp>
        <p:nvSpPr>
          <p:cNvPr id="3" name="Content Placeholder 2">
            <a:extLst>
              <a:ext uri="{FF2B5EF4-FFF2-40B4-BE49-F238E27FC236}">
                <a16:creationId xmlns:a16="http://schemas.microsoft.com/office/drawing/2014/main" id="{9F86DC6D-FE89-BE13-D0EC-94EBD98ECB97}"/>
              </a:ext>
            </a:extLst>
          </p:cNvPr>
          <p:cNvSpPr>
            <a:spLocks noGrp="1"/>
          </p:cNvSpPr>
          <p:nvPr>
            <p:ph idx="1"/>
          </p:nvPr>
        </p:nvSpPr>
        <p:spPr/>
        <p:txBody>
          <a:bodyPr/>
          <a:lstStyle/>
          <a:p>
            <a:r>
              <a:rPr lang="ru-RU" dirty="0"/>
              <a:t>,,Два човека уђоше у храм да се моле Богу, један фарисеј а други цариник.  Фарисеј стаде и мољаше се у себи овако: Боже, хвала ти што нисам као остали људи: грабљивци, неправедници, прељубници или као овај цариник.  Постим двапут у седмици; дајем десетак од свега што стекнем.  А цариник издалека стајаше, и не хтеде ни очију уздигнути небу, него се бијаше у прса своја говорећи: Боже, милостив буди мени грешноме! Кажем вам, овај отиде оправдан дому своме, а не онај. Јер сваки који себе узвисује понизиће се, а који себе понизује узвисиће се.“</a:t>
            </a:r>
          </a:p>
          <a:p>
            <a:endParaRPr lang="en-US" dirty="0"/>
          </a:p>
        </p:txBody>
      </p:sp>
      <p:pic>
        <p:nvPicPr>
          <p:cNvPr id="4" name="Picture 3">
            <a:extLst>
              <a:ext uri="{FF2B5EF4-FFF2-40B4-BE49-F238E27FC236}">
                <a16:creationId xmlns:a16="http://schemas.microsoft.com/office/drawing/2014/main" id="{01AC44DB-B784-227E-87C1-4D4F32C417CC}"/>
              </a:ext>
            </a:extLst>
          </p:cNvPr>
          <p:cNvPicPr>
            <a:picLocks noChangeAspect="1"/>
          </p:cNvPicPr>
          <p:nvPr/>
        </p:nvPicPr>
        <p:blipFill>
          <a:blip r:embed="rId2"/>
          <a:stretch>
            <a:fillRect/>
          </a:stretch>
        </p:blipFill>
        <p:spPr>
          <a:xfrm>
            <a:off x="7846142" y="4412608"/>
            <a:ext cx="3148051" cy="2027521"/>
          </a:xfrm>
          <a:prstGeom prst="rect">
            <a:avLst/>
          </a:prstGeom>
        </p:spPr>
      </p:pic>
    </p:spTree>
    <p:extLst>
      <p:ext uri="{BB962C8B-B14F-4D97-AF65-F5344CB8AC3E}">
        <p14:creationId xmlns:p14="http://schemas.microsoft.com/office/powerpoint/2010/main" val="282109589"/>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6"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80">
                                          <p:stCondLst>
                                            <p:cond delay="0"/>
                                          </p:stCondLst>
                                        </p:cTn>
                                        <p:tgtEl>
                                          <p:spTgt spid="4"/>
                                        </p:tgtEl>
                                      </p:cBhvr>
                                    </p:animEffect>
                                    <p:anim calcmode="lin" valueType="num">
                                      <p:cBhvr>
                                        <p:cTn id="1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3" dur="26">
                                          <p:stCondLst>
                                            <p:cond delay="650"/>
                                          </p:stCondLst>
                                        </p:cTn>
                                        <p:tgtEl>
                                          <p:spTgt spid="4"/>
                                        </p:tgtEl>
                                      </p:cBhvr>
                                      <p:to x="100000" y="60000"/>
                                    </p:animScale>
                                    <p:animScale>
                                      <p:cBhvr>
                                        <p:cTn id="24" dur="166" decel="50000">
                                          <p:stCondLst>
                                            <p:cond delay="676"/>
                                          </p:stCondLst>
                                        </p:cTn>
                                        <p:tgtEl>
                                          <p:spTgt spid="4"/>
                                        </p:tgtEl>
                                      </p:cBhvr>
                                      <p:to x="100000" y="100000"/>
                                    </p:animScale>
                                    <p:animScale>
                                      <p:cBhvr>
                                        <p:cTn id="25" dur="26">
                                          <p:stCondLst>
                                            <p:cond delay="1312"/>
                                          </p:stCondLst>
                                        </p:cTn>
                                        <p:tgtEl>
                                          <p:spTgt spid="4"/>
                                        </p:tgtEl>
                                      </p:cBhvr>
                                      <p:to x="100000" y="80000"/>
                                    </p:animScale>
                                    <p:animScale>
                                      <p:cBhvr>
                                        <p:cTn id="26" dur="166" decel="50000">
                                          <p:stCondLst>
                                            <p:cond delay="1338"/>
                                          </p:stCondLst>
                                        </p:cTn>
                                        <p:tgtEl>
                                          <p:spTgt spid="4"/>
                                        </p:tgtEl>
                                      </p:cBhvr>
                                      <p:to x="100000" y="100000"/>
                                    </p:animScale>
                                    <p:animScale>
                                      <p:cBhvr>
                                        <p:cTn id="27" dur="26">
                                          <p:stCondLst>
                                            <p:cond delay="1642"/>
                                          </p:stCondLst>
                                        </p:cTn>
                                        <p:tgtEl>
                                          <p:spTgt spid="4"/>
                                        </p:tgtEl>
                                      </p:cBhvr>
                                      <p:to x="100000" y="90000"/>
                                    </p:animScale>
                                    <p:animScale>
                                      <p:cBhvr>
                                        <p:cTn id="28" dur="166" decel="50000">
                                          <p:stCondLst>
                                            <p:cond delay="1668"/>
                                          </p:stCondLst>
                                        </p:cTn>
                                        <p:tgtEl>
                                          <p:spTgt spid="4"/>
                                        </p:tgtEl>
                                      </p:cBhvr>
                                      <p:to x="100000" y="100000"/>
                                    </p:animScale>
                                    <p:animScale>
                                      <p:cBhvr>
                                        <p:cTn id="29" dur="26">
                                          <p:stCondLst>
                                            <p:cond delay="1808"/>
                                          </p:stCondLst>
                                        </p:cTn>
                                        <p:tgtEl>
                                          <p:spTgt spid="4"/>
                                        </p:tgtEl>
                                      </p:cBhvr>
                                      <p:to x="100000" y="95000"/>
                                    </p:animScale>
                                    <p:animScale>
                                      <p:cBhvr>
                                        <p:cTn id="30"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5D5F6-6060-0151-58B7-7C91F7C14385}"/>
              </a:ext>
            </a:extLst>
          </p:cNvPr>
          <p:cNvSpPr>
            <a:spLocks noGrp="1"/>
          </p:cNvSpPr>
          <p:nvPr>
            <p:ph type="title"/>
          </p:nvPr>
        </p:nvSpPr>
        <p:spPr/>
        <p:txBody>
          <a:bodyPr/>
          <a:lstStyle/>
          <a:p>
            <a:r>
              <a:rPr lang="sr-Cyrl-RS" dirty="0"/>
              <a:t>Објашњење приче</a:t>
            </a:r>
            <a:endParaRPr lang="en-US" dirty="0"/>
          </a:p>
        </p:txBody>
      </p:sp>
      <p:sp>
        <p:nvSpPr>
          <p:cNvPr id="3" name="Content Placeholder 2">
            <a:extLst>
              <a:ext uri="{FF2B5EF4-FFF2-40B4-BE49-F238E27FC236}">
                <a16:creationId xmlns:a16="http://schemas.microsoft.com/office/drawing/2014/main" id="{6FD61539-F995-BF80-C0B7-663D84963F6E}"/>
              </a:ext>
            </a:extLst>
          </p:cNvPr>
          <p:cNvSpPr>
            <a:spLocks noGrp="1"/>
          </p:cNvSpPr>
          <p:nvPr>
            <p:ph idx="1"/>
          </p:nvPr>
        </p:nvSpPr>
        <p:spPr/>
        <p:txBody>
          <a:bodyPr/>
          <a:lstStyle/>
          <a:p>
            <a:r>
              <a:rPr lang="ru-RU" dirty="0"/>
              <a:t>Из приче о царинику и фарисеју, видимо да се фарисеј не спасава, иако није учинио никакав преступ закона, док се цариник, иако је грешник, тј. преступник закона спасава. Грешник се спасава што осећа да је смртан, и да га од смрти може избавити само Бог, а не да ће се он сам избавити кроз врлински живот. Спасење, дакле не зависи од испуњења закона, макар он био и Божански, већ од силаска Бога у свет и сједињења с њим.“ </a:t>
            </a:r>
          </a:p>
          <a:p>
            <a:endParaRPr lang="en-US" dirty="0"/>
          </a:p>
        </p:txBody>
      </p:sp>
    </p:spTree>
    <p:extLst>
      <p:ext uri="{BB962C8B-B14F-4D97-AF65-F5344CB8AC3E}">
        <p14:creationId xmlns:p14="http://schemas.microsoft.com/office/powerpoint/2010/main" val="4844042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51A13-8CC2-2861-B833-0CE305F95EFA}"/>
              </a:ext>
            </a:extLst>
          </p:cNvPr>
          <p:cNvSpPr>
            <a:spLocks noGrp="1"/>
          </p:cNvSpPr>
          <p:nvPr>
            <p:ph type="title"/>
          </p:nvPr>
        </p:nvSpPr>
        <p:spPr/>
        <p:txBody>
          <a:bodyPr/>
          <a:lstStyle/>
          <a:p>
            <a:r>
              <a:rPr lang="sr-Cyrl-RS" dirty="0"/>
              <a:t>Свети оци о греху</a:t>
            </a:r>
            <a:endParaRPr lang="en-US" dirty="0"/>
          </a:p>
        </p:txBody>
      </p:sp>
      <p:sp>
        <p:nvSpPr>
          <p:cNvPr id="3" name="Content Placeholder 2">
            <a:extLst>
              <a:ext uri="{FF2B5EF4-FFF2-40B4-BE49-F238E27FC236}">
                <a16:creationId xmlns:a16="http://schemas.microsoft.com/office/drawing/2014/main" id="{76E99AF3-D296-A4D3-2628-34D3D9D661BC}"/>
              </a:ext>
            </a:extLst>
          </p:cNvPr>
          <p:cNvSpPr>
            <a:spLocks noGrp="1"/>
          </p:cNvSpPr>
          <p:nvPr>
            <p:ph idx="1"/>
          </p:nvPr>
        </p:nvSpPr>
        <p:spPr/>
        <p:txBody>
          <a:bodyPr/>
          <a:lstStyle/>
          <a:p>
            <a:r>
              <a:rPr lang="ru-RU" dirty="0">
                <a:solidFill>
                  <a:schemeClr val="accent1"/>
                </a:solidFill>
              </a:rPr>
              <a:t>Немој изједначити човека - то обличје Божије - са злом које је у њему. (Свети Јован Кронштатски,, Мој живот у Христу“)</a:t>
            </a:r>
          </a:p>
          <a:p>
            <a:endParaRPr lang="en-US" dirty="0"/>
          </a:p>
        </p:txBody>
      </p:sp>
    </p:spTree>
    <p:extLst>
      <p:ext uri="{BB962C8B-B14F-4D97-AF65-F5344CB8AC3E}">
        <p14:creationId xmlns:p14="http://schemas.microsoft.com/office/powerpoint/2010/main" val="5300177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BC802-B9E7-55E1-D73B-136CE72ED210}"/>
              </a:ext>
            </a:extLst>
          </p:cNvPr>
          <p:cNvSpPr>
            <a:spLocks noGrp="1"/>
          </p:cNvSpPr>
          <p:nvPr>
            <p:ph type="title"/>
          </p:nvPr>
        </p:nvSpPr>
        <p:spPr/>
        <p:txBody>
          <a:bodyPr/>
          <a:lstStyle/>
          <a:p>
            <a:r>
              <a:rPr lang="sr-Cyrl-RS" dirty="0"/>
              <a:t>занимљивости</a:t>
            </a:r>
            <a:endParaRPr lang="en-US" dirty="0"/>
          </a:p>
        </p:txBody>
      </p:sp>
      <p:sp>
        <p:nvSpPr>
          <p:cNvPr id="3" name="Content Placeholder 2">
            <a:extLst>
              <a:ext uri="{FF2B5EF4-FFF2-40B4-BE49-F238E27FC236}">
                <a16:creationId xmlns:a16="http://schemas.microsoft.com/office/drawing/2014/main" id="{43F85722-0D8B-FF4A-F62A-DB2AABFC3003}"/>
              </a:ext>
            </a:extLst>
          </p:cNvPr>
          <p:cNvSpPr>
            <a:spLocks noGrp="1"/>
          </p:cNvSpPr>
          <p:nvPr>
            <p:ph idx="1"/>
          </p:nvPr>
        </p:nvSpPr>
        <p:spPr/>
        <p:txBody>
          <a:bodyPr>
            <a:normAutofit fontScale="77500" lnSpcReduction="20000"/>
          </a:bodyPr>
          <a:lstStyle/>
          <a:p>
            <a:r>
              <a:rPr lang="ru-RU" dirty="0"/>
              <a:t>*Скупштина која се окупљала у Црној Гори на Цетињу о новој години ,није имала никаквих прописаних правила до једног неписаног, преко којег се не иде:,,Што гођ није уљудно,нека није међу нама „(Прота Матеја Ненадовић,,О Црногорцима“) </a:t>
            </a:r>
          </a:p>
          <a:p>
            <a:r>
              <a:rPr lang="ru-RU" dirty="0"/>
              <a:t>*Мишљење др Јована Цвијића је да снажно осећање праведности код Срба има корен у страху од греха:,,Људи динарског типа су често необуздане природе и не могу лако да поднесу чак ни ситне неправде</a:t>
            </a:r>
          </a:p>
          <a:p>
            <a:r>
              <a:rPr lang="ru-RU" dirty="0"/>
              <a:t>Речи мајке Јевросиме одзвањају кроз векове као врховни морални принцип. : „Сине Марко, мој очињи виде,немој сине говорити криво,ни по бабу ,ни по стричевима,већ по правди Бога истинога.Немој сине,огрјешити душу.Боље ти је изгубити главу, него своју огрјешити душу”</a:t>
            </a:r>
          </a:p>
          <a:p>
            <a:r>
              <a:rPr lang="ru-RU" dirty="0"/>
              <a:t>,,Урош и Мрњавчевићи“Друга књига Српских народних пјесама(1845)Вук</a:t>
            </a:r>
          </a:p>
          <a:p>
            <a:r>
              <a:rPr lang="ru-RU" dirty="0"/>
              <a:t>Караџић</a:t>
            </a:r>
            <a:endParaRPr lang="en-US" dirty="0"/>
          </a:p>
        </p:txBody>
      </p:sp>
    </p:spTree>
    <p:extLst>
      <p:ext uri="{BB962C8B-B14F-4D97-AF65-F5344CB8AC3E}">
        <p14:creationId xmlns:p14="http://schemas.microsoft.com/office/powerpoint/2010/main" val="163662781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2C213-FB21-29F8-A2E4-D6796C49BF1B}"/>
              </a:ext>
            </a:extLst>
          </p:cNvPr>
          <p:cNvSpPr>
            <a:spLocks noGrp="1"/>
          </p:cNvSpPr>
          <p:nvPr>
            <p:ph type="title"/>
          </p:nvPr>
        </p:nvSpPr>
        <p:spPr/>
        <p:txBody>
          <a:bodyPr/>
          <a:lstStyle/>
          <a:p>
            <a:r>
              <a:rPr lang="sr-Cyrl-RS" dirty="0"/>
              <a:t>Хвала на пажњи</a:t>
            </a:r>
            <a:endParaRPr lang="en-US" dirty="0"/>
          </a:p>
        </p:txBody>
      </p:sp>
      <p:sp>
        <p:nvSpPr>
          <p:cNvPr id="3" name="Content Placeholder 2">
            <a:extLst>
              <a:ext uri="{FF2B5EF4-FFF2-40B4-BE49-F238E27FC236}">
                <a16:creationId xmlns:a16="http://schemas.microsoft.com/office/drawing/2014/main" id="{8C11BA84-4C4F-4990-2853-1DD84399DE0E}"/>
              </a:ext>
            </a:extLst>
          </p:cNvPr>
          <p:cNvSpPr>
            <a:spLocks noGrp="1"/>
          </p:cNvSpPr>
          <p:nvPr>
            <p:ph idx="1"/>
          </p:nvPr>
        </p:nvSpPr>
        <p:spPr/>
        <p:txBody>
          <a:bodyPr/>
          <a:lstStyle/>
          <a:p>
            <a:endParaRPr lang="en-US" dirty="0"/>
          </a:p>
        </p:txBody>
      </p:sp>
      <p:sp>
        <p:nvSpPr>
          <p:cNvPr id="4" name="Smiley Face 3">
            <a:extLst>
              <a:ext uri="{FF2B5EF4-FFF2-40B4-BE49-F238E27FC236}">
                <a16:creationId xmlns:a16="http://schemas.microsoft.com/office/drawing/2014/main" id="{20928A41-8736-CB9A-7A93-0224D9372D2F}"/>
              </a:ext>
            </a:extLst>
          </p:cNvPr>
          <p:cNvSpPr/>
          <p:nvPr/>
        </p:nvSpPr>
        <p:spPr>
          <a:xfrm>
            <a:off x="3982064" y="1885335"/>
            <a:ext cx="3008671" cy="3087329"/>
          </a:xfrm>
          <a:prstGeom prst="smileyFac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37219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80">
                                          <p:stCondLst>
                                            <p:cond delay="0"/>
                                          </p:stCondLst>
                                        </p:cTn>
                                        <p:tgtEl>
                                          <p:spTgt spid="4"/>
                                        </p:tgtEl>
                                      </p:cBhvr>
                                    </p:animEffect>
                                    <p:anim calcmode="lin" valueType="num">
                                      <p:cBhvr>
                                        <p:cTn id="13"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8" dur="26">
                                          <p:stCondLst>
                                            <p:cond delay="650"/>
                                          </p:stCondLst>
                                        </p:cTn>
                                        <p:tgtEl>
                                          <p:spTgt spid="4"/>
                                        </p:tgtEl>
                                      </p:cBhvr>
                                      <p:to x="100000" y="60000"/>
                                    </p:animScale>
                                    <p:animScale>
                                      <p:cBhvr>
                                        <p:cTn id="19" dur="166" decel="50000">
                                          <p:stCondLst>
                                            <p:cond delay="676"/>
                                          </p:stCondLst>
                                        </p:cTn>
                                        <p:tgtEl>
                                          <p:spTgt spid="4"/>
                                        </p:tgtEl>
                                      </p:cBhvr>
                                      <p:to x="100000" y="100000"/>
                                    </p:animScale>
                                    <p:animScale>
                                      <p:cBhvr>
                                        <p:cTn id="20" dur="26">
                                          <p:stCondLst>
                                            <p:cond delay="1312"/>
                                          </p:stCondLst>
                                        </p:cTn>
                                        <p:tgtEl>
                                          <p:spTgt spid="4"/>
                                        </p:tgtEl>
                                      </p:cBhvr>
                                      <p:to x="100000" y="80000"/>
                                    </p:animScale>
                                    <p:animScale>
                                      <p:cBhvr>
                                        <p:cTn id="21" dur="166" decel="50000">
                                          <p:stCondLst>
                                            <p:cond delay="1338"/>
                                          </p:stCondLst>
                                        </p:cTn>
                                        <p:tgtEl>
                                          <p:spTgt spid="4"/>
                                        </p:tgtEl>
                                      </p:cBhvr>
                                      <p:to x="100000" y="100000"/>
                                    </p:animScale>
                                    <p:animScale>
                                      <p:cBhvr>
                                        <p:cTn id="22" dur="26">
                                          <p:stCondLst>
                                            <p:cond delay="1642"/>
                                          </p:stCondLst>
                                        </p:cTn>
                                        <p:tgtEl>
                                          <p:spTgt spid="4"/>
                                        </p:tgtEl>
                                      </p:cBhvr>
                                      <p:to x="100000" y="90000"/>
                                    </p:animScale>
                                    <p:animScale>
                                      <p:cBhvr>
                                        <p:cTn id="23" dur="166" decel="50000">
                                          <p:stCondLst>
                                            <p:cond delay="1668"/>
                                          </p:stCondLst>
                                        </p:cTn>
                                        <p:tgtEl>
                                          <p:spTgt spid="4"/>
                                        </p:tgtEl>
                                      </p:cBhvr>
                                      <p:to x="100000" y="100000"/>
                                    </p:animScale>
                                    <p:animScale>
                                      <p:cBhvr>
                                        <p:cTn id="24" dur="26">
                                          <p:stCondLst>
                                            <p:cond delay="1808"/>
                                          </p:stCondLst>
                                        </p:cTn>
                                        <p:tgtEl>
                                          <p:spTgt spid="4"/>
                                        </p:tgtEl>
                                      </p:cBhvr>
                                      <p:to x="100000" y="95000"/>
                                    </p:animScale>
                                    <p:animScale>
                                      <p:cBhvr>
                                        <p:cTn id="25"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ain Event">
  <a:themeElements>
    <a:clrScheme name="Main Event">
      <a:dk1>
        <a:sysClr val="windowText" lastClr="000000"/>
      </a:dk1>
      <a:lt1>
        <a:sysClr val="window" lastClr="FFFFFF"/>
      </a:lt1>
      <a:dk2>
        <a:srgbClr val="424242"/>
      </a:dk2>
      <a:lt2>
        <a:srgbClr val="C8C8C8"/>
      </a:lt2>
      <a:accent1>
        <a:srgbClr val="B80E0F"/>
      </a:accent1>
      <a:accent2>
        <a:srgbClr val="A6987D"/>
      </a:accent2>
      <a:accent3>
        <a:srgbClr val="7F9A71"/>
      </a:accent3>
      <a:accent4>
        <a:srgbClr val="64969F"/>
      </a:accent4>
      <a:accent5>
        <a:srgbClr val="9B75B2"/>
      </a:accent5>
      <a:accent6>
        <a:srgbClr val="80737A"/>
      </a:accent6>
      <a:hlink>
        <a:srgbClr val="F21213"/>
      </a:hlink>
      <a:folHlink>
        <a:srgbClr val="B6A394"/>
      </a:folHlink>
    </a:clrScheme>
    <a:fontScheme name="Main Event">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in Event">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F1EFBDE3-1A95-4E3D-81AD-1F53D65BEA01}"/>
    </a:ext>
  </a:extLst>
</a:theme>
</file>

<file path=docProps/app.xml><?xml version="1.0" encoding="utf-8"?>
<Properties xmlns="http://schemas.openxmlformats.org/officeDocument/2006/extended-properties" xmlns:vt="http://schemas.openxmlformats.org/officeDocument/2006/docPropsVTypes">
  <Template>TM04033927[[fn=Main Event]]</Template>
  <TotalTime>43</TotalTime>
  <Words>1196</Words>
  <Application>Microsoft Office PowerPoint</Application>
  <PresentationFormat>Widescreen</PresentationFormat>
  <Paragraphs>39</Paragraphs>
  <Slides>11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Impact</vt:lpstr>
      <vt:lpstr>Main Event</vt:lpstr>
      <vt:lpstr>Грех као промашај човековог назначења</vt:lpstr>
      <vt:lpstr>Појам греха у старом завету</vt:lpstr>
      <vt:lpstr>Првородни грех</vt:lpstr>
      <vt:lpstr>Да ли је смрт била казна за непослушност</vt:lpstr>
      <vt:lpstr>Последице адамовог пада у грех</vt:lpstr>
      <vt:lpstr>Да ли постоји начин да се грех превазиђе</vt:lpstr>
      <vt:lpstr>Прича о царинку и фарисеју из јеванђеља</vt:lpstr>
      <vt:lpstr>Објашњење приче</vt:lpstr>
      <vt:lpstr>Свети оци о греху</vt:lpstr>
      <vt:lpstr>занимљивости</vt:lpstr>
      <vt:lpstr>Хвала на пажњи</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nenadsumarevic@gmail.com</dc:creator>
  <cp:lastModifiedBy>nenadsumarevic@gmail.com</cp:lastModifiedBy>
  <cp:revision>1</cp:revision>
  <dcterms:created xsi:type="dcterms:W3CDTF">2024-06-13T04:38:59Z</dcterms:created>
  <dcterms:modified xsi:type="dcterms:W3CDTF">2024-06-13T05:29:34Z</dcterms:modified>
</cp:coreProperties>
</file>