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23-May-25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Ana </a:t>
            </a:r>
            <a:r>
              <a:rPr lang="en-US" dirty="0" err="1" smtClean="0"/>
              <a:t>Ilijc,Sofija</a:t>
            </a:r>
            <a:r>
              <a:rPr lang="en-US" dirty="0" smtClean="0"/>
              <a:t> </a:t>
            </a:r>
            <a:r>
              <a:rPr lang="en-US" dirty="0" err="1" smtClean="0"/>
              <a:t>Soro,Dunja</a:t>
            </a:r>
            <a:r>
              <a:rPr lang="en-US" dirty="0" smtClean="0"/>
              <a:t> </a:t>
            </a:r>
            <a:r>
              <a:rPr lang="en-US" dirty="0" err="1" smtClean="0"/>
              <a:t>Rovcanin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Veronauka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Шта значи реч баштина?То је једна стара реч која значи наследство од </a:t>
            </a:r>
            <a:r>
              <a:rPr lang="ru-RU" dirty="0" smtClean="0"/>
              <a:t>оца,очевина</a:t>
            </a:r>
            <a:endParaRPr lang="en-US" dirty="0" smtClean="0"/>
          </a:p>
          <a:p>
            <a:r>
              <a:rPr lang="ru-RU" dirty="0" smtClean="0"/>
              <a:t>Када</a:t>
            </a:r>
            <a:r>
              <a:rPr lang="en-US" dirty="0" smtClean="0"/>
              <a:t> </a:t>
            </a:r>
            <a:r>
              <a:rPr lang="ru-RU" dirty="0" smtClean="0"/>
              <a:t>сте </a:t>
            </a:r>
            <a:r>
              <a:rPr lang="ru-RU" dirty="0" smtClean="0"/>
              <a:t>учили у 6 разреду о средњем веку спомињали сте баштину као земљишни посед који </a:t>
            </a:r>
            <a:r>
              <a:rPr lang="ru-RU" dirty="0" smtClean="0"/>
              <a:t>јевластелин </a:t>
            </a:r>
            <a:r>
              <a:rPr lang="ru-RU" dirty="0" smtClean="0"/>
              <a:t>наслеђивао од оца и који им владар није могао да узме,што је било </a:t>
            </a:r>
            <a:r>
              <a:rPr lang="ru-RU" dirty="0" smtClean="0"/>
              <a:t>само</a:t>
            </a:r>
            <a:r>
              <a:rPr lang="en-US" dirty="0" smtClean="0"/>
              <a:t> </a:t>
            </a:r>
            <a:r>
              <a:rPr lang="ru-RU" dirty="0" smtClean="0"/>
              <a:t>њихово.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Шта </a:t>
            </a:r>
            <a:r>
              <a:rPr lang="ru-RU" dirty="0" smtClean="0"/>
              <a:t>се све подразумева под културном и црквеном баштином народа?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lang="ru-RU" dirty="0" smtClean="0"/>
              <a:t>Светска културна баштина дели се на духовну и материјалну.Египатске пирамиде </a:t>
            </a:r>
            <a:r>
              <a:rPr lang="ru-RU" dirty="0" smtClean="0"/>
              <a:t>су</a:t>
            </a:r>
            <a:r>
              <a:rPr lang="en-US" dirty="0" smtClean="0"/>
              <a:t> </a:t>
            </a:r>
            <a:r>
              <a:rPr lang="ru-RU" dirty="0" smtClean="0"/>
              <a:t>нпр.материјална </a:t>
            </a:r>
            <a:r>
              <a:rPr lang="ru-RU" dirty="0" smtClean="0"/>
              <a:t>културна баштина што значи да те пирамиде треба држава Египат да </a:t>
            </a:r>
            <a:r>
              <a:rPr lang="ru-RU" dirty="0" smtClean="0"/>
              <a:t>чува,али </a:t>
            </a:r>
            <a:r>
              <a:rPr lang="ru-RU" dirty="0" smtClean="0"/>
              <a:t>и цео свет као нешто вредно.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Да ли је духовна баштина проверљива?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Све особености и духовне вредности што су нам предате од наших предака (као што су</a:t>
            </a:r>
          </a:p>
          <a:p>
            <a:pPr>
              <a:buNone/>
            </a:pPr>
            <a:r>
              <a:rPr lang="ru-RU" dirty="0" smtClean="0"/>
              <a:t>слобода,частољубље,побожност,милосрђе....) део су наше духовне баштине.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3)Зашто су важни српски </a:t>
            </a:r>
            <a:r>
              <a:rPr lang="ru-RU" dirty="0" smtClean="0"/>
              <a:t>манастири?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У 15 веку подигнути су манастири Овчарско Кабларске </a:t>
            </a:r>
            <a:r>
              <a:rPr lang="ru-RU" dirty="0" smtClean="0"/>
              <a:t>клисуре:Благовештење,Никоље,Сретење,Св.Тројица.Називају </a:t>
            </a:r>
            <a:r>
              <a:rPr lang="ru-RU" dirty="0" smtClean="0"/>
              <a:t>је Српска Света Гора.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Алекса Шантић,,Остајте овдје“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58200" cy="4953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Остајте овдје!...Сунце туђег неба,</a:t>
            </a:r>
          </a:p>
          <a:p>
            <a:pPr>
              <a:buNone/>
            </a:pPr>
            <a:r>
              <a:rPr lang="ru-RU" dirty="0" smtClean="0"/>
              <a:t>Неће вас гријат кô што ово грије;</a:t>
            </a:r>
          </a:p>
          <a:p>
            <a:pPr>
              <a:buNone/>
            </a:pPr>
            <a:r>
              <a:rPr lang="ru-RU" dirty="0" smtClean="0"/>
              <a:t>Грки су тамо залогаји хљеба</a:t>
            </a:r>
          </a:p>
          <a:p>
            <a:pPr>
              <a:buNone/>
            </a:pPr>
            <a:r>
              <a:rPr lang="ru-RU" dirty="0" smtClean="0"/>
              <a:t>Гдје свога нема и гдје брата није.</a:t>
            </a:r>
          </a:p>
          <a:p>
            <a:pPr>
              <a:buNone/>
            </a:pPr>
            <a:r>
              <a:rPr lang="ru-RU" dirty="0" smtClean="0"/>
              <a:t>Од своје мајке ко ће наћи бољу?!</a:t>
            </a:r>
          </a:p>
          <a:p>
            <a:pPr>
              <a:buNone/>
            </a:pPr>
            <a:r>
              <a:rPr lang="ru-RU" dirty="0" smtClean="0"/>
              <a:t>А мајка ваша земља вам је ова;</a:t>
            </a:r>
          </a:p>
          <a:p>
            <a:pPr>
              <a:buNone/>
            </a:pPr>
            <a:r>
              <a:rPr lang="ru-RU" dirty="0" smtClean="0"/>
              <a:t>Баците поглед по кршу и пољу,</a:t>
            </a:r>
          </a:p>
          <a:p>
            <a:pPr>
              <a:buNone/>
            </a:pPr>
            <a:r>
              <a:rPr lang="ru-RU" dirty="0" smtClean="0"/>
              <a:t>Свуда су гробља ваших прадједова.</a:t>
            </a:r>
          </a:p>
          <a:p>
            <a:pPr>
              <a:buNone/>
            </a:pPr>
            <a:r>
              <a:rPr lang="ru-RU" dirty="0" smtClean="0"/>
              <a:t>За ову земљу они бјеху диви,</a:t>
            </a:r>
          </a:p>
          <a:p>
            <a:pPr>
              <a:buNone/>
            </a:pPr>
            <a:r>
              <a:rPr lang="ru-RU" dirty="0" smtClean="0"/>
              <a:t>Узори свијетли, што је бранит знаше,</a:t>
            </a:r>
          </a:p>
          <a:p>
            <a:pPr>
              <a:buNone/>
            </a:pPr>
            <a:r>
              <a:rPr lang="ru-RU" dirty="0" smtClean="0"/>
              <a:t>У овој земљи останите и ви,</a:t>
            </a:r>
          </a:p>
          <a:p>
            <a:pPr>
              <a:buNone/>
            </a:pPr>
            <a:r>
              <a:rPr lang="ru-RU" dirty="0" smtClean="0"/>
              <a:t>И за њу дајте врело крви ваше.</a:t>
            </a:r>
          </a:p>
          <a:p>
            <a:pPr>
              <a:buNone/>
            </a:pPr>
            <a:r>
              <a:rPr lang="ru-RU" dirty="0" smtClean="0"/>
              <a:t>Кô пуста грана, кад јесења крила</a:t>
            </a:r>
          </a:p>
          <a:p>
            <a:pPr>
              <a:buNone/>
            </a:pPr>
            <a:r>
              <a:rPr lang="ru-RU" dirty="0" smtClean="0"/>
              <a:t>Тргну јој лисје и покосе ледом,</a:t>
            </a:r>
          </a:p>
          <a:p>
            <a:pPr>
              <a:buNone/>
            </a:pPr>
            <a:r>
              <a:rPr lang="ru-RU" dirty="0" smtClean="0"/>
              <a:t>Без вас би мајка домовина била;</a:t>
            </a:r>
          </a:p>
          <a:p>
            <a:pPr>
              <a:buNone/>
            </a:pPr>
            <a:r>
              <a:rPr lang="ru-RU" dirty="0" smtClean="0"/>
              <a:t>А мајка плаче за својијем чедом.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609600"/>
            <a:ext cx="8229600" cy="452596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Не дајте сузи да јој с ока лети,</a:t>
            </a:r>
          </a:p>
          <a:p>
            <a:r>
              <a:rPr lang="ru-RU" dirty="0" smtClean="0"/>
              <a:t>Врат</a:t>
            </a:r>
            <a:r>
              <a:rPr lang="en-US" dirty="0" smtClean="0"/>
              <a:t>e</a:t>
            </a:r>
            <a:r>
              <a:rPr lang="ru-RU" dirty="0" smtClean="0"/>
              <a:t>;те </a:t>
            </a:r>
            <a:r>
              <a:rPr lang="ru-RU" dirty="0" smtClean="0"/>
              <a:t>се њојзи у наручју света;</a:t>
            </a:r>
          </a:p>
          <a:p>
            <a:r>
              <a:rPr lang="ru-RU" dirty="0" smtClean="0"/>
              <a:t>Живите зато да можете мријети</a:t>
            </a:r>
          </a:p>
          <a:p>
            <a:r>
              <a:rPr lang="ru-RU" dirty="0" smtClean="0"/>
              <a:t>На њеном пољу гдје вас слава срета!</a:t>
            </a:r>
          </a:p>
          <a:p>
            <a:r>
              <a:rPr lang="ru-RU" dirty="0" smtClean="0"/>
              <a:t>Овдје вас свако познаје и воли,</a:t>
            </a:r>
          </a:p>
          <a:p>
            <a:r>
              <a:rPr lang="ru-RU" dirty="0" smtClean="0"/>
              <a:t>А тамо нико познати вас неће;</a:t>
            </a:r>
          </a:p>
          <a:p>
            <a:r>
              <a:rPr lang="ru-RU" dirty="0" smtClean="0"/>
              <a:t>Бољи су своји и кршеви голи</a:t>
            </a:r>
          </a:p>
          <a:p>
            <a:r>
              <a:rPr lang="ru-RU" dirty="0" smtClean="0"/>
              <a:t>Но цвијетна поља куд се туђин креће.</a:t>
            </a:r>
          </a:p>
          <a:p>
            <a:r>
              <a:rPr lang="ru-RU" dirty="0" smtClean="0"/>
              <a:t>Овдје вам свако братску руку стеже -</a:t>
            </a:r>
          </a:p>
          <a:p>
            <a:r>
              <a:rPr lang="ru-RU" dirty="0" smtClean="0"/>
              <a:t>У туђем свијету за вас пелен цвјета;</a:t>
            </a:r>
          </a:p>
          <a:p>
            <a:r>
              <a:rPr lang="ru-RU" dirty="0" smtClean="0"/>
              <a:t>За ове крше све вас, све вас веже:</a:t>
            </a:r>
          </a:p>
          <a:p>
            <a:r>
              <a:rPr lang="ru-RU" dirty="0" smtClean="0"/>
              <a:t>Име и језик, братство, и крв света,</a:t>
            </a:r>
          </a:p>
          <a:p>
            <a:r>
              <a:rPr lang="ru-RU" dirty="0" smtClean="0"/>
              <a:t>Остајте овдје!... Сунце туђег неба</a:t>
            </a:r>
          </a:p>
          <a:p>
            <a:r>
              <a:rPr lang="ru-RU" dirty="0" smtClean="0"/>
              <a:t>Неће вас гријат кô што ово грије -</a:t>
            </a:r>
          </a:p>
          <a:p>
            <a:r>
              <a:rPr lang="ru-RU" dirty="0" smtClean="0"/>
              <a:t>Грки су тамо залогаји хљеба</a:t>
            </a:r>
          </a:p>
          <a:p>
            <a:r>
              <a:rPr lang="ru-RU" dirty="0" smtClean="0"/>
              <a:t>Гдје свога нема и гдје брата ниј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dirty="0" err="1" smtClean="0"/>
              <a:t>Hvala</a:t>
            </a:r>
            <a:r>
              <a:rPr lang="en-US" dirty="0" smtClean="0"/>
              <a:t> Na Pa</a:t>
            </a:r>
            <a:r>
              <a:rPr lang="sr-Latn-RS" dirty="0" smtClean="0"/>
              <a:t>žnji!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390</Words>
  <Application>Microsoft Office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Civic</vt:lpstr>
      <vt:lpstr>Veronauka</vt:lpstr>
      <vt:lpstr>Slide 2</vt:lpstr>
      <vt:lpstr>Шта се све подразумева под културном и црквеном баштином народа?</vt:lpstr>
      <vt:lpstr>Да ли је духовна баштина проверљива?</vt:lpstr>
      <vt:lpstr>3)Зашто су важни српски манастири?</vt:lpstr>
      <vt:lpstr>Алекса Шантић,,Остајте овдје“</vt:lpstr>
      <vt:lpstr>Slide 7</vt:lpstr>
      <vt:lpstr>Hvala Na Pažnji!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Veronauka</dc:title>
  <dc:creator>ThinkPad T460</dc:creator>
  <cp:lastModifiedBy>PC</cp:lastModifiedBy>
  <cp:revision>1</cp:revision>
  <dcterms:created xsi:type="dcterms:W3CDTF">2006-08-16T00:00:00Z</dcterms:created>
  <dcterms:modified xsi:type="dcterms:W3CDTF">2025-05-23T08:27:13Z</dcterms:modified>
</cp:coreProperties>
</file>