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00DDA4-099E-42E7-B52A-FF1754D2C8E2}"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461751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0DDA4-099E-42E7-B52A-FF1754D2C8E2}"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3475207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00DDA4-099E-42E7-B52A-FF1754D2C8E2}"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2217239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00DDA4-099E-42E7-B52A-FF1754D2C8E2}"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1379887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00DDA4-099E-42E7-B52A-FF1754D2C8E2}" type="datetimeFigureOut">
              <a:rPr lang="en-US" smtClean="0"/>
              <a:t>9/27/2025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3470577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00DDA4-099E-42E7-B52A-FF1754D2C8E2}" type="datetimeFigureOut">
              <a:rPr lang="en-US" smtClean="0"/>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1161677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00DDA4-099E-42E7-B52A-FF1754D2C8E2}" type="datetimeFigureOut">
              <a:rPr lang="en-US" smtClean="0"/>
              <a:t>9/27/2025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3802880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0DDA4-099E-42E7-B52A-FF1754D2C8E2}"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3088348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0DDA4-099E-42E7-B52A-FF1754D2C8E2}"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2559052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0DDA4-099E-42E7-B52A-FF1754D2C8E2}"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624503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0DDA4-099E-42E7-B52A-FF1754D2C8E2}"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A047E8-60AC-40C4-8CDB-C8A532BC25B8}" type="slidenum">
              <a:rPr lang="en-US" smtClean="0"/>
              <a:t>‹#›</a:t>
            </a:fld>
            <a:endParaRPr lang="en-US"/>
          </a:p>
        </p:txBody>
      </p:sp>
    </p:spTree>
    <p:extLst>
      <p:ext uri="{BB962C8B-B14F-4D97-AF65-F5344CB8AC3E}">
        <p14:creationId xmlns:p14="http://schemas.microsoft.com/office/powerpoint/2010/main" val="2995280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00DDA4-099E-42E7-B52A-FF1754D2C8E2}" type="datetimeFigureOut">
              <a:rPr lang="en-US" smtClean="0"/>
              <a:t>9/27/2025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A047E8-60AC-40C4-8CDB-C8A532BC25B8}" type="slidenum">
              <a:rPr lang="en-US" smtClean="0"/>
              <a:t>‹#›</a:t>
            </a:fld>
            <a:endParaRPr lang="en-US"/>
          </a:p>
        </p:txBody>
      </p:sp>
    </p:spTree>
    <p:extLst>
      <p:ext uri="{BB962C8B-B14F-4D97-AF65-F5344CB8AC3E}">
        <p14:creationId xmlns:p14="http://schemas.microsoft.com/office/powerpoint/2010/main" val="1070488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convivo.rs/odrzivi-razvoj/zastita-prirod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7"/>
            <a:ext cx="7772400" cy="1728191"/>
          </a:xfrm>
        </p:spPr>
        <p:style>
          <a:lnRef idx="1">
            <a:schemeClr val="accent1"/>
          </a:lnRef>
          <a:fillRef idx="3">
            <a:schemeClr val="accent1"/>
          </a:fillRef>
          <a:effectRef idx="2">
            <a:schemeClr val="accent1"/>
          </a:effectRef>
          <a:fontRef idx="minor">
            <a:schemeClr val="lt1"/>
          </a:fontRef>
        </p:style>
        <p:txBody>
          <a:bodyPr/>
          <a:lstStyle/>
          <a:p>
            <a:r>
              <a:rPr lang="sr-Latn-RS" dirty="0" smtClean="0"/>
              <a:t>VODA</a:t>
            </a:r>
            <a:endParaRPr lang="en-US" dirty="0"/>
          </a:p>
        </p:txBody>
      </p:sp>
      <p:sp>
        <p:nvSpPr>
          <p:cNvPr id="3" name="Subtitle 2"/>
          <p:cNvSpPr>
            <a:spLocks noGrp="1"/>
          </p:cNvSpPr>
          <p:nvPr>
            <p:ph type="subTitle" idx="1"/>
          </p:nvPr>
        </p:nvSpPr>
        <p:spPr>
          <a:xfrm>
            <a:off x="1187624" y="2492896"/>
            <a:ext cx="6400800" cy="4176464"/>
          </a:xfrm>
        </p:spPr>
        <p:style>
          <a:lnRef idx="1">
            <a:schemeClr val="accent5"/>
          </a:lnRef>
          <a:fillRef idx="2">
            <a:schemeClr val="accent5"/>
          </a:fillRef>
          <a:effectRef idx="1">
            <a:schemeClr val="accent5"/>
          </a:effectRef>
          <a:fontRef idx="minor">
            <a:schemeClr val="dk1"/>
          </a:fontRef>
        </p:style>
        <p:txBody>
          <a:bodyPr>
            <a:normAutofit/>
          </a:bodyPr>
          <a:lstStyle/>
          <a:p>
            <a:pPr algn="l" eaLnBrk="0" fontAlgn="base" hangingPunct="0">
              <a:spcBef>
                <a:spcPct val="0"/>
              </a:spcBef>
              <a:spcAft>
                <a:spcPct val="0"/>
              </a:spcAft>
              <a:defRPr/>
            </a:pPr>
            <a:r>
              <a:rPr lang="en-US" sz="2000" b="1" i="1" dirty="0" err="1" smtClean="0">
                <a:solidFill>
                  <a:srgbClr val="0070C0"/>
                </a:solidFill>
              </a:rPr>
              <a:t>Dvadeset</a:t>
            </a:r>
            <a:r>
              <a:rPr lang="en-US" sz="2000" b="1" i="1" dirty="0" smtClean="0">
                <a:solidFill>
                  <a:srgbClr val="0070C0"/>
                </a:solidFill>
              </a:rPr>
              <a:t>  </a:t>
            </a:r>
            <a:r>
              <a:rPr lang="en-US" sz="2000" b="1" i="1" dirty="0" err="1">
                <a:solidFill>
                  <a:srgbClr val="0070C0"/>
                </a:solidFill>
              </a:rPr>
              <a:t>prvi</a:t>
            </a:r>
            <a:r>
              <a:rPr lang="en-US" sz="2000" b="1" i="1" dirty="0">
                <a:solidFill>
                  <a:srgbClr val="0070C0"/>
                </a:solidFill>
              </a:rPr>
              <a:t> </a:t>
            </a:r>
            <a:r>
              <a:rPr lang="en-US" sz="2000" b="1" i="1" dirty="0" err="1">
                <a:solidFill>
                  <a:srgbClr val="0070C0"/>
                </a:solidFill>
              </a:rPr>
              <a:t>vek</a:t>
            </a:r>
            <a:r>
              <a:rPr lang="en-US" sz="2000" b="1" i="1" dirty="0">
                <a:solidFill>
                  <a:srgbClr val="0070C0"/>
                </a:solidFill>
              </a:rPr>
              <a:t> </a:t>
            </a:r>
            <a:r>
              <a:rPr lang="en-US" sz="2000" b="1" i="1" dirty="0" err="1">
                <a:solidFill>
                  <a:srgbClr val="0070C0"/>
                </a:solidFill>
              </a:rPr>
              <a:t>će</a:t>
            </a:r>
            <a:r>
              <a:rPr lang="en-US" sz="2000" b="1" i="1" dirty="0">
                <a:solidFill>
                  <a:srgbClr val="0070C0"/>
                </a:solidFill>
              </a:rPr>
              <a:t> </a:t>
            </a:r>
            <a:r>
              <a:rPr lang="en-US" sz="2000" b="1" i="1" dirty="0" err="1">
                <a:solidFill>
                  <a:srgbClr val="0070C0"/>
                </a:solidFill>
              </a:rPr>
              <a:t>po</a:t>
            </a:r>
            <a:r>
              <a:rPr lang="en-US" sz="2000" b="1" i="1" dirty="0">
                <a:solidFill>
                  <a:srgbClr val="0070C0"/>
                </a:solidFill>
              </a:rPr>
              <a:t> </a:t>
            </a:r>
            <a:r>
              <a:rPr lang="en-US" sz="2000" b="1" i="1" dirty="0" err="1">
                <a:solidFill>
                  <a:srgbClr val="0070C0"/>
                </a:solidFill>
              </a:rPr>
              <a:t>predvidjanjima</a:t>
            </a:r>
            <a:r>
              <a:rPr lang="en-US" sz="2000" b="1" i="1" dirty="0">
                <a:solidFill>
                  <a:srgbClr val="0070C0"/>
                </a:solidFill>
              </a:rPr>
              <a:t> </a:t>
            </a:r>
            <a:r>
              <a:rPr lang="en-US" sz="2000" b="1" i="1" dirty="0" err="1">
                <a:solidFill>
                  <a:srgbClr val="0070C0"/>
                </a:solidFill>
              </a:rPr>
              <a:t>naučnika</a:t>
            </a:r>
            <a:r>
              <a:rPr lang="en-US" sz="2000" b="1" i="1" dirty="0">
                <a:solidFill>
                  <a:srgbClr val="0070C0"/>
                </a:solidFill>
              </a:rPr>
              <a:t> </a:t>
            </a:r>
            <a:r>
              <a:rPr lang="en-US" sz="2000" b="1" i="1" dirty="0" err="1">
                <a:solidFill>
                  <a:srgbClr val="0070C0"/>
                </a:solidFill>
              </a:rPr>
              <a:t>biti</a:t>
            </a:r>
            <a:r>
              <a:rPr lang="en-US" sz="2000" b="1" i="1" dirty="0">
                <a:solidFill>
                  <a:srgbClr val="0070C0"/>
                </a:solidFill>
              </a:rPr>
              <a:t> </a:t>
            </a:r>
            <a:r>
              <a:rPr lang="en-US" sz="2000" b="1" i="1" dirty="0" err="1">
                <a:solidFill>
                  <a:srgbClr val="0070C0"/>
                </a:solidFill>
              </a:rPr>
              <a:t>vek</a:t>
            </a:r>
            <a:r>
              <a:rPr lang="en-US" sz="2000" b="1" i="1" dirty="0">
                <a:solidFill>
                  <a:srgbClr val="0070C0"/>
                </a:solidFill>
              </a:rPr>
              <a:t> </a:t>
            </a:r>
            <a:r>
              <a:rPr lang="en-US" sz="2000" b="1" i="1" dirty="0" err="1">
                <a:solidFill>
                  <a:srgbClr val="0070C0"/>
                </a:solidFill>
              </a:rPr>
              <a:t>borbe</a:t>
            </a:r>
            <a:r>
              <a:rPr lang="en-US" sz="2000" b="1" i="1" dirty="0">
                <a:solidFill>
                  <a:srgbClr val="0070C0"/>
                </a:solidFill>
              </a:rPr>
              <a:t> </a:t>
            </a:r>
            <a:r>
              <a:rPr lang="en-US" sz="2000" b="1" i="1" dirty="0" err="1">
                <a:solidFill>
                  <a:srgbClr val="0070C0"/>
                </a:solidFill>
              </a:rPr>
              <a:t>za</a:t>
            </a:r>
            <a:r>
              <a:rPr lang="en-US" sz="2000" b="1" i="1" dirty="0">
                <a:solidFill>
                  <a:srgbClr val="0070C0"/>
                </a:solidFill>
              </a:rPr>
              <a:t> </a:t>
            </a:r>
            <a:r>
              <a:rPr lang="en-US" sz="2000" b="1" i="1" dirty="0" err="1">
                <a:solidFill>
                  <a:srgbClr val="0070C0"/>
                </a:solidFill>
              </a:rPr>
              <a:t>vodu</a:t>
            </a:r>
            <a:r>
              <a:rPr lang="en-US" sz="2000" b="1" i="1" dirty="0">
                <a:solidFill>
                  <a:srgbClr val="0070C0"/>
                </a:solidFill>
              </a:rPr>
              <a:t> i </a:t>
            </a:r>
            <a:r>
              <a:rPr lang="en-US" sz="2000" b="1" i="1" dirty="0" err="1">
                <a:solidFill>
                  <a:srgbClr val="0070C0"/>
                </a:solidFill>
              </a:rPr>
              <a:t>vek</a:t>
            </a:r>
            <a:r>
              <a:rPr lang="en-US" sz="2000" b="1" i="1" dirty="0">
                <a:solidFill>
                  <a:srgbClr val="0070C0"/>
                </a:solidFill>
              </a:rPr>
              <a:t> </a:t>
            </a:r>
            <a:r>
              <a:rPr lang="en-US" sz="2000" b="1" i="1" dirty="0" err="1">
                <a:solidFill>
                  <a:srgbClr val="0070C0"/>
                </a:solidFill>
              </a:rPr>
              <a:t>istraživanja</a:t>
            </a:r>
            <a:r>
              <a:rPr lang="en-US" sz="2000" b="1" i="1" dirty="0">
                <a:solidFill>
                  <a:srgbClr val="0070C0"/>
                </a:solidFill>
              </a:rPr>
              <a:t> </a:t>
            </a:r>
            <a:r>
              <a:rPr lang="en-US" sz="2000" b="1" i="1" dirty="0" err="1">
                <a:solidFill>
                  <a:srgbClr val="0070C0"/>
                </a:solidFill>
              </a:rPr>
              <a:t>vode</a:t>
            </a:r>
            <a:r>
              <a:rPr lang="en-US" sz="2000" b="1" i="1" dirty="0">
                <a:solidFill>
                  <a:srgbClr val="0070C0"/>
                </a:solidFill>
              </a:rPr>
              <a:t>. </a:t>
            </a:r>
            <a:r>
              <a:rPr lang="en-US" sz="2000" b="1" i="1" dirty="0" err="1">
                <a:solidFill>
                  <a:srgbClr val="0070C0"/>
                </a:solidFill>
              </a:rPr>
              <a:t>Jer</a:t>
            </a:r>
            <a:r>
              <a:rPr lang="en-US" sz="2000" b="1" i="1" dirty="0">
                <a:solidFill>
                  <a:srgbClr val="0070C0"/>
                </a:solidFill>
              </a:rPr>
              <a:t>, ma </a:t>
            </a:r>
            <a:r>
              <a:rPr lang="en-US" sz="2000" b="1" i="1" dirty="0" err="1">
                <a:solidFill>
                  <a:srgbClr val="0070C0"/>
                </a:solidFill>
              </a:rPr>
              <a:t>koliko</a:t>
            </a:r>
            <a:r>
              <a:rPr lang="en-US" sz="2000" b="1" i="1" dirty="0">
                <a:solidFill>
                  <a:srgbClr val="0070C0"/>
                </a:solidFill>
              </a:rPr>
              <a:t> </a:t>
            </a:r>
            <a:r>
              <a:rPr lang="en-US" sz="2000" b="1" i="1" dirty="0" err="1">
                <a:solidFill>
                  <a:srgbClr val="0070C0"/>
                </a:solidFill>
              </a:rPr>
              <a:t>nauka</a:t>
            </a:r>
            <a:r>
              <a:rPr lang="en-US" sz="2000" b="1" i="1" dirty="0">
                <a:solidFill>
                  <a:srgbClr val="0070C0"/>
                </a:solidFill>
              </a:rPr>
              <a:t> </a:t>
            </a:r>
            <a:r>
              <a:rPr lang="en-US" sz="2000" b="1" i="1" dirty="0" err="1">
                <a:solidFill>
                  <a:srgbClr val="0070C0"/>
                </a:solidFill>
              </a:rPr>
              <a:t>daleko</a:t>
            </a:r>
            <a:r>
              <a:rPr lang="en-US" sz="2000" b="1" i="1" dirty="0">
                <a:solidFill>
                  <a:srgbClr val="0070C0"/>
                </a:solidFill>
              </a:rPr>
              <a:t> </a:t>
            </a:r>
            <a:r>
              <a:rPr lang="en-US" sz="2000" b="1" i="1" dirty="0" err="1">
                <a:solidFill>
                  <a:srgbClr val="0070C0"/>
                </a:solidFill>
              </a:rPr>
              <a:t>odmakla</a:t>
            </a:r>
            <a:r>
              <a:rPr lang="en-US" sz="2000" b="1" i="1" dirty="0">
                <a:solidFill>
                  <a:srgbClr val="0070C0"/>
                </a:solidFill>
              </a:rPr>
              <a:t> o </a:t>
            </a:r>
            <a:r>
              <a:rPr lang="en-US" sz="2000" b="1" i="1" dirty="0" err="1">
                <a:solidFill>
                  <a:srgbClr val="0070C0"/>
                </a:solidFill>
              </a:rPr>
              <a:t>vodi</a:t>
            </a:r>
            <a:r>
              <a:rPr lang="en-US" sz="2000" b="1" i="1" dirty="0">
                <a:solidFill>
                  <a:srgbClr val="0070C0"/>
                </a:solidFill>
              </a:rPr>
              <a:t> se </a:t>
            </a:r>
            <a:r>
              <a:rPr lang="en-US" sz="2000" b="1" i="1" dirty="0" err="1">
                <a:solidFill>
                  <a:srgbClr val="0070C0"/>
                </a:solidFill>
              </a:rPr>
              <a:t>malo</a:t>
            </a:r>
            <a:r>
              <a:rPr lang="en-US" sz="2000" b="1" i="1" dirty="0">
                <a:solidFill>
                  <a:srgbClr val="0070C0"/>
                </a:solidFill>
              </a:rPr>
              <a:t> </a:t>
            </a:r>
            <a:r>
              <a:rPr lang="en-US" sz="2000" b="1" i="1" dirty="0" err="1">
                <a:solidFill>
                  <a:srgbClr val="0070C0"/>
                </a:solidFill>
              </a:rPr>
              <a:t>zna</a:t>
            </a:r>
            <a:r>
              <a:rPr lang="en-US" sz="2000" b="1" i="1" dirty="0">
                <a:solidFill>
                  <a:srgbClr val="0070C0"/>
                </a:solidFill>
              </a:rPr>
              <a:t>. </a:t>
            </a:r>
            <a:r>
              <a:rPr lang="en-US" sz="2000" b="1" i="1" dirty="0" err="1">
                <a:solidFill>
                  <a:srgbClr val="0070C0"/>
                </a:solidFill>
              </a:rPr>
              <a:t>Svetska</a:t>
            </a:r>
            <a:r>
              <a:rPr lang="en-US" sz="2000" b="1" i="1" dirty="0">
                <a:solidFill>
                  <a:srgbClr val="0070C0"/>
                </a:solidFill>
              </a:rPr>
              <a:t> </a:t>
            </a:r>
            <a:r>
              <a:rPr lang="en-US" sz="2000" b="1" i="1" dirty="0" err="1">
                <a:solidFill>
                  <a:srgbClr val="0070C0"/>
                </a:solidFill>
              </a:rPr>
              <a:t>trka</a:t>
            </a:r>
            <a:r>
              <a:rPr lang="en-US" sz="2000" b="1" i="1" dirty="0">
                <a:solidFill>
                  <a:srgbClr val="0070C0"/>
                </a:solidFill>
              </a:rPr>
              <a:t> u </a:t>
            </a:r>
            <a:r>
              <a:rPr lang="en-US" sz="2000" b="1" i="1" dirty="0" err="1">
                <a:solidFill>
                  <a:srgbClr val="0070C0"/>
                </a:solidFill>
              </a:rPr>
              <a:t>istraživanju</a:t>
            </a:r>
            <a:r>
              <a:rPr lang="en-US" sz="2000" b="1" i="1" dirty="0">
                <a:solidFill>
                  <a:srgbClr val="0070C0"/>
                </a:solidFill>
              </a:rPr>
              <a:t> </a:t>
            </a:r>
            <a:r>
              <a:rPr lang="en-US" sz="2000" b="1" i="1" dirty="0" err="1">
                <a:solidFill>
                  <a:srgbClr val="0070C0"/>
                </a:solidFill>
              </a:rPr>
              <a:t>vode</a:t>
            </a:r>
            <a:r>
              <a:rPr lang="en-US" sz="2000" b="1" i="1" dirty="0">
                <a:solidFill>
                  <a:srgbClr val="0070C0"/>
                </a:solidFill>
              </a:rPr>
              <a:t> je </a:t>
            </a:r>
            <a:r>
              <a:rPr lang="en-US" sz="2000" b="1" i="1" dirty="0" err="1">
                <a:solidFill>
                  <a:srgbClr val="0070C0"/>
                </a:solidFill>
              </a:rPr>
              <a:t>već</a:t>
            </a:r>
            <a:r>
              <a:rPr lang="en-US" sz="2000" b="1" i="1" dirty="0">
                <a:solidFill>
                  <a:srgbClr val="0070C0"/>
                </a:solidFill>
              </a:rPr>
              <a:t> </a:t>
            </a:r>
            <a:r>
              <a:rPr lang="en-US" sz="2000" b="1" i="1" dirty="0" err="1">
                <a:solidFill>
                  <a:srgbClr val="0070C0"/>
                </a:solidFill>
              </a:rPr>
              <a:t>počela</a:t>
            </a:r>
            <a:r>
              <a:rPr lang="en-US" sz="1800" dirty="0" smtClean="0">
                <a:solidFill>
                  <a:srgbClr val="0070C0"/>
                </a:solidFill>
              </a:rPr>
              <a:t>…</a:t>
            </a:r>
            <a:endParaRPr lang="sr-Latn-RS" sz="1800" dirty="0" smtClean="0">
              <a:solidFill>
                <a:srgbClr val="0070C0"/>
              </a:solidFill>
            </a:endParaRPr>
          </a:p>
          <a:p>
            <a:pPr algn="l" eaLnBrk="0" fontAlgn="base" hangingPunct="0">
              <a:spcBef>
                <a:spcPct val="0"/>
              </a:spcBef>
              <a:spcAft>
                <a:spcPct val="0"/>
              </a:spcAft>
              <a:defRPr/>
            </a:pPr>
            <a:r>
              <a:rPr lang="en-US" sz="1200" i="1" dirty="0">
                <a:solidFill>
                  <a:srgbClr val="0070C0"/>
                </a:solidFill>
                <a:latin typeface="Roboto"/>
              </a:rPr>
              <a:t>“</a:t>
            </a:r>
            <a:r>
              <a:rPr lang="en-US" sz="1200" i="1" dirty="0" err="1">
                <a:solidFill>
                  <a:srgbClr val="0070C0"/>
                </a:solidFill>
                <a:latin typeface="Roboto"/>
              </a:rPr>
              <a:t>Voda</a:t>
            </a:r>
            <a:r>
              <a:rPr lang="en-US" sz="1200" i="1" dirty="0">
                <a:solidFill>
                  <a:srgbClr val="0070C0"/>
                </a:solidFill>
                <a:latin typeface="Roboto"/>
              </a:rPr>
              <a:t> je </a:t>
            </a:r>
            <a:r>
              <a:rPr lang="en-US" sz="1200" i="1" dirty="0" err="1">
                <a:solidFill>
                  <a:srgbClr val="0070C0"/>
                </a:solidFill>
                <a:latin typeface="Roboto"/>
              </a:rPr>
              <a:t>zajednička</a:t>
            </a:r>
            <a:r>
              <a:rPr lang="en-US" sz="1200" i="1" dirty="0">
                <a:solidFill>
                  <a:srgbClr val="0070C0"/>
                </a:solidFill>
                <a:latin typeface="Roboto"/>
              </a:rPr>
              <a:t> </a:t>
            </a:r>
            <a:r>
              <a:rPr lang="en-US" sz="1200" i="1" dirty="0" err="1">
                <a:solidFill>
                  <a:srgbClr val="0070C0"/>
                </a:solidFill>
                <a:latin typeface="Roboto"/>
              </a:rPr>
              <a:t>baština</a:t>
            </a:r>
            <a:r>
              <a:rPr lang="en-US" sz="1200" i="1" dirty="0">
                <a:solidFill>
                  <a:srgbClr val="0070C0"/>
                </a:solidFill>
                <a:latin typeface="Roboto"/>
              </a:rPr>
              <a:t>, </a:t>
            </a:r>
            <a:r>
              <a:rPr lang="en-US" sz="1200" i="1" dirty="0" err="1">
                <a:solidFill>
                  <a:srgbClr val="0070C0"/>
                </a:solidFill>
                <a:latin typeface="Roboto"/>
              </a:rPr>
              <a:t>čiju</a:t>
            </a:r>
            <a:r>
              <a:rPr lang="en-US" sz="1200" i="1" dirty="0">
                <a:solidFill>
                  <a:srgbClr val="0070C0"/>
                </a:solidFill>
                <a:latin typeface="Roboto"/>
              </a:rPr>
              <a:t> </a:t>
            </a:r>
            <a:r>
              <a:rPr lang="en-US" sz="1200" i="1" dirty="0" err="1">
                <a:solidFill>
                  <a:srgbClr val="0070C0"/>
                </a:solidFill>
                <a:latin typeface="Roboto"/>
              </a:rPr>
              <a:t>vrijednost</a:t>
            </a:r>
            <a:r>
              <a:rPr lang="en-US" sz="1200" i="1" dirty="0">
                <a:solidFill>
                  <a:srgbClr val="0070C0"/>
                </a:solidFill>
                <a:latin typeface="Roboto"/>
              </a:rPr>
              <a:t> </a:t>
            </a:r>
            <a:r>
              <a:rPr lang="en-US" sz="1200" i="1" dirty="0" err="1">
                <a:solidFill>
                  <a:srgbClr val="0070C0"/>
                </a:solidFill>
                <a:latin typeface="Roboto"/>
              </a:rPr>
              <a:t>moraju</a:t>
            </a:r>
            <a:r>
              <a:rPr lang="en-US" sz="1200" i="1" dirty="0">
                <a:solidFill>
                  <a:srgbClr val="0070C0"/>
                </a:solidFill>
                <a:latin typeface="Roboto"/>
              </a:rPr>
              <a:t> </a:t>
            </a:r>
            <a:r>
              <a:rPr lang="en-US" sz="1200" i="1" dirty="0" err="1">
                <a:solidFill>
                  <a:srgbClr val="0070C0"/>
                </a:solidFill>
                <a:latin typeface="Roboto"/>
              </a:rPr>
              <a:t>prepoznati</a:t>
            </a:r>
            <a:r>
              <a:rPr lang="en-US" sz="1200" i="1" dirty="0">
                <a:solidFill>
                  <a:srgbClr val="0070C0"/>
                </a:solidFill>
                <a:latin typeface="Roboto"/>
              </a:rPr>
              <a:t> </a:t>
            </a:r>
            <a:r>
              <a:rPr lang="en-US" sz="1200" i="1" dirty="0" err="1">
                <a:solidFill>
                  <a:srgbClr val="0070C0"/>
                </a:solidFill>
                <a:latin typeface="Roboto"/>
              </a:rPr>
              <a:t>svi</a:t>
            </a:r>
            <a:r>
              <a:rPr lang="en-US" sz="1200" i="1" dirty="0">
                <a:solidFill>
                  <a:srgbClr val="0070C0"/>
                </a:solidFill>
                <a:latin typeface="Roboto"/>
              </a:rPr>
              <a:t>. </a:t>
            </a:r>
            <a:r>
              <a:rPr lang="en-US" sz="1200" i="1" dirty="0" err="1">
                <a:solidFill>
                  <a:srgbClr val="0070C0"/>
                </a:solidFill>
                <a:latin typeface="Roboto"/>
              </a:rPr>
              <a:t>Svako</a:t>
            </a:r>
            <a:r>
              <a:rPr lang="en-US" sz="1200" i="1" dirty="0">
                <a:solidFill>
                  <a:srgbClr val="0070C0"/>
                </a:solidFill>
                <a:latin typeface="Roboto"/>
              </a:rPr>
              <a:t> </a:t>
            </a:r>
            <a:r>
              <a:rPr lang="en-US" sz="1200" i="1" dirty="0" err="1">
                <a:solidFill>
                  <a:srgbClr val="0070C0"/>
                </a:solidFill>
                <a:latin typeface="Roboto"/>
              </a:rPr>
              <a:t>ima</a:t>
            </a:r>
            <a:r>
              <a:rPr lang="en-US" sz="1200" i="1" dirty="0">
                <a:solidFill>
                  <a:srgbClr val="0070C0"/>
                </a:solidFill>
                <a:latin typeface="Roboto"/>
              </a:rPr>
              <a:t> </a:t>
            </a:r>
            <a:r>
              <a:rPr lang="en-US" sz="1200" i="1" dirty="0" err="1">
                <a:solidFill>
                  <a:srgbClr val="0070C0"/>
                </a:solidFill>
                <a:latin typeface="Roboto"/>
              </a:rPr>
              <a:t>dužnost</a:t>
            </a:r>
            <a:r>
              <a:rPr lang="en-US" sz="1200" i="1" dirty="0">
                <a:solidFill>
                  <a:srgbClr val="0070C0"/>
                </a:solidFill>
                <a:latin typeface="Roboto"/>
              </a:rPr>
              <a:t> da </a:t>
            </a:r>
            <a:r>
              <a:rPr lang="en-US" sz="1200" i="1" dirty="0" err="1">
                <a:solidFill>
                  <a:srgbClr val="0070C0"/>
                </a:solidFill>
                <a:latin typeface="Roboto"/>
              </a:rPr>
              <a:t>koristi</a:t>
            </a:r>
            <a:r>
              <a:rPr lang="en-US" sz="1200" i="1" dirty="0">
                <a:solidFill>
                  <a:srgbClr val="0070C0"/>
                </a:solidFill>
                <a:latin typeface="Roboto"/>
              </a:rPr>
              <a:t> </a:t>
            </a:r>
            <a:r>
              <a:rPr lang="en-US" sz="1200" i="1" dirty="0" err="1">
                <a:solidFill>
                  <a:srgbClr val="0070C0"/>
                </a:solidFill>
                <a:latin typeface="Roboto"/>
              </a:rPr>
              <a:t>vodu</a:t>
            </a:r>
            <a:r>
              <a:rPr lang="en-US" sz="1200" i="1" dirty="0">
                <a:solidFill>
                  <a:srgbClr val="0070C0"/>
                </a:solidFill>
                <a:latin typeface="Roboto"/>
              </a:rPr>
              <a:t> </a:t>
            </a:r>
            <a:r>
              <a:rPr lang="en-US" sz="1200" i="1" dirty="0" err="1">
                <a:solidFill>
                  <a:srgbClr val="0070C0"/>
                </a:solidFill>
                <a:latin typeface="Roboto"/>
              </a:rPr>
              <a:t>pažljivo</a:t>
            </a:r>
            <a:r>
              <a:rPr lang="en-US" sz="1200" i="1" dirty="0">
                <a:solidFill>
                  <a:srgbClr val="0070C0"/>
                </a:solidFill>
                <a:latin typeface="Roboto"/>
              </a:rPr>
              <a:t> i </a:t>
            </a:r>
            <a:r>
              <a:rPr lang="en-US" sz="1200" i="1" dirty="0" err="1">
                <a:solidFill>
                  <a:srgbClr val="0070C0"/>
                </a:solidFill>
                <a:latin typeface="Roboto"/>
              </a:rPr>
              <a:t>ekonomično</a:t>
            </a:r>
            <a:r>
              <a:rPr lang="en-US" sz="1200" i="1" dirty="0">
                <a:solidFill>
                  <a:srgbClr val="0070C0"/>
                </a:solidFill>
                <a:latin typeface="Roboto"/>
              </a:rPr>
              <a:t>.” – </a:t>
            </a:r>
            <a:r>
              <a:rPr lang="en-US" sz="1200" i="1" dirty="0" err="1">
                <a:solidFill>
                  <a:srgbClr val="0070C0"/>
                </a:solidFill>
                <a:latin typeface="Roboto"/>
              </a:rPr>
              <a:t>europska</a:t>
            </a:r>
            <a:r>
              <a:rPr lang="en-US" sz="1200" i="1" dirty="0">
                <a:solidFill>
                  <a:srgbClr val="0070C0"/>
                </a:solidFill>
                <a:latin typeface="Roboto"/>
              </a:rPr>
              <a:t> </a:t>
            </a:r>
            <a:r>
              <a:rPr lang="en-US" sz="1200" i="1" dirty="0" err="1">
                <a:solidFill>
                  <a:srgbClr val="0070C0"/>
                </a:solidFill>
                <a:latin typeface="Roboto"/>
              </a:rPr>
              <a:t>povelja</a:t>
            </a:r>
            <a:r>
              <a:rPr lang="en-US" sz="1200" i="1" dirty="0">
                <a:solidFill>
                  <a:srgbClr val="0070C0"/>
                </a:solidFill>
                <a:latin typeface="Roboto"/>
              </a:rPr>
              <a:t> o </a:t>
            </a:r>
            <a:r>
              <a:rPr lang="en-US" sz="1200" i="1" dirty="0" err="1">
                <a:solidFill>
                  <a:srgbClr val="0070C0"/>
                </a:solidFill>
                <a:latin typeface="Roboto"/>
              </a:rPr>
              <a:t>vodi</a:t>
            </a:r>
            <a:endParaRPr lang="en-US" sz="1200" i="1" dirty="0">
              <a:solidFill>
                <a:srgbClr val="0070C0"/>
              </a:solidFill>
            </a:endParaRPr>
          </a:p>
          <a:p>
            <a:endParaRPr lang="en-US" sz="1400" dirty="0"/>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953000"/>
            <a:ext cx="8003232"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92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fontAlgn="base">
              <a:spcBef>
                <a:spcPct val="20000"/>
              </a:spcBef>
              <a:spcAft>
                <a:spcPct val="0"/>
              </a:spcAft>
              <a:defRPr/>
            </a:pPr>
            <a:r>
              <a:rPr lang="sr-Latn-CS" sz="4000" b="1" dirty="0">
                <a:solidFill>
                  <a:schemeClr val="tx2">
                    <a:lumMod val="60000"/>
                    <a:lumOff val="40000"/>
                  </a:schemeClr>
                </a:solidFill>
                <a:effectLst>
                  <a:outerShdw blurRad="38100" dist="38100" dir="2700000" algn="tl">
                    <a:srgbClr val="000000"/>
                  </a:outerShdw>
                </a:effectLst>
                <a:latin typeface="Arial" charset="0"/>
                <a:ea typeface="+mn-ea"/>
                <a:cs typeface="+mn-cs"/>
              </a:rPr>
              <a:t>Voda  na Zemlji</a:t>
            </a:r>
            <a:r>
              <a:rPr lang="sr-Latn-CS" sz="2000" b="1" dirty="0">
                <a:solidFill>
                  <a:schemeClr val="tx2">
                    <a:lumMod val="60000"/>
                    <a:lumOff val="40000"/>
                  </a:schemeClr>
                </a:solidFill>
                <a:effectLst>
                  <a:outerShdw blurRad="38100" dist="38100" dir="2700000" algn="tl">
                    <a:srgbClr val="000000"/>
                  </a:outerShdw>
                </a:effectLst>
                <a:latin typeface="Arial" charset="0"/>
                <a:ea typeface="+mn-ea"/>
                <a:cs typeface="+mn-cs"/>
              </a:rPr>
              <a:t/>
            </a:r>
            <a:br>
              <a:rPr lang="sr-Latn-CS" sz="2000" b="1" dirty="0">
                <a:solidFill>
                  <a:schemeClr val="tx2">
                    <a:lumMod val="60000"/>
                    <a:lumOff val="40000"/>
                  </a:schemeClr>
                </a:solidFill>
                <a:effectLst>
                  <a:outerShdw blurRad="38100" dist="38100" dir="2700000" algn="tl">
                    <a:srgbClr val="000000"/>
                  </a:outerShdw>
                </a:effectLst>
                <a:latin typeface="Arial" charset="0"/>
                <a:ea typeface="+mn-ea"/>
                <a:cs typeface="+mn-cs"/>
              </a:rPr>
            </a:br>
            <a:endParaRPr lang="en-US" dirty="0">
              <a:solidFill>
                <a:schemeClr val="tx2">
                  <a:lumMod val="60000"/>
                  <a:lumOff val="40000"/>
                </a:schemeClr>
              </a:solidFill>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lvl="0" fontAlgn="base">
              <a:spcAft>
                <a:spcPct val="0"/>
              </a:spcAft>
              <a:buClr>
                <a:srgbClr val="FFCC00"/>
              </a:buClr>
              <a:buFont typeface="Wingdings" pitchFamily="2" charset="2"/>
              <a:buChar char="§"/>
              <a:defRPr/>
            </a:pPr>
            <a:r>
              <a:rPr lang="sr-Latn-CS" sz="1600" b="1" dirty="0">
                <a:solidFill>
                  <a:schemeClr val="tx2">
                    <a:lumMod val="60000"/>
                    <a:lumOff val="40000"/>
                  </a:schemeClr>
                </a:solidFill>
                <a:effectLst>
                  <a:outerShdw blurRad="38100" dist="38100" dir="2700000" algn="tl">
                    <a:srgbClr val="000000"/>
                  </a:outerShdw>
                </a:effectLst>
                <a:latin typeface="Arial" charset="0"/>
              </a:rPr>
              <a:t>Zašto je na Zemlji sve manje vode za </a:t>
            </a:r>
            <a:r>
              <a:rPr lang="sr-Latn-CS" sz="1600" b="1" dirty="0" smtClean="0">
                <a:solidFill>
                  <a:schemeClr val="tx2">
                    <a:lumMod val="60000"/>
                    <a:lumOff val="40000"/>
                  </a:schemeClr>
                </a:solidFill>
                <a:effectLst>
                  <a:outerShdw blurRad="38100" dist="38100" dir="2700000" algn="tl">
                    <a:srgbClr val="000000"/>
                  </a:outerShdw>
                </a:effectLst>
                <a:latin typeface="Arial" charset="0"/>
              </a:rPr>
              <a:t>piće?</a:t>
            </a:r>
          </a:p>
          <a:p>
            <a:pPr lvl="0" fontAlgn="base">
              <a:spcAft>
                <a:spcPct val="0"/>
              </a:spcAft>
              <a:buClr>
                <a:srgbClr val="FFCC00"/>
              </a:buClr>
              <a:buFont typeface="Wingdings" pitchFamily="2" charset="2"/>
              <a:buChar char="§"/>
              <a:defRPr/>
            </a:pPr>
            <a:r>
              <a:rPr lang="sr-Latn-CS" sz="1600" b="1" dirty="0" smtClean="0">
                <a:solidFill>
                  <a:schemeClr val="tx2">
                    <a:lumMod val="60000"/>
                    <a:lumOff val="40000"/>
                  </a:schemeClr>
                </a:solidFill>
                <a:effectLst>
                  <a:outerShdw blurRad="38100" dist="38100" dir="2700000" algn="tl">
                    <a:srgbClr val="000000"/>
                  </a:outerShdw>
                </a:effectLst>
                <a:latin typeface="Arial" charset="0"/>
              </a:rPr>
              <a:t>Svake </a:t>
            </a:r>
            <a:r>
              <a:rPr lang="sr-Latn-CS" sz="1600" b="1" dirty="0">
                <a:solidFill>
                  <a:schemeClr val="tx2">
                    <a:lumMod val="60000"/>
                    <a:lumOff val="40000"/>
                  </a:schemeClr>
                </a:solidFill>
                <a:effectLst>
                  <a:outerShdw blurRad="38100" dist="38100" dir="2700000" algn="tl">
                    <a:srgbClr val="000000"/>
                  </a:outerShdw>
                </a:effectLst>
                <a:latin typeface="Arial" charset="0"/>
              </a:rPr>
              <a:t>godine je sve više ljudi na Zemlji,proizvodi se sve više hrane i industrijskih proizvoda,a za to je potrebna i voda,potrebe čoveka higijenske za vodom su sve veće.</a:t>
            </a:r>
          </a:p>
          <a:p>
            <a:pPr marL="0" lvl="0" indent="0" fontAlgn="base">
              <a:spcAft>
                <a:spcPct val="0"/>
              </a:spcAft>
              <a:buClr>
                <a:srgbClr val="FFCC00"/>
              </a:buClr>
              <a:buNone/>
              <a:defRPr/>
            </a:pPr>
            <a:r>
              <a:rPr lang="sr-Latn-CS" sz="1600" b="1" dirty="0">
                <a:solidFill>
                  <a:schemeClr val="accent4"/>
                </a:solidFill>
                <a:effectLst>
                  <a:outerShdw blurRad="38100" dist="38100" dir="2700000" algn="tl">
                    <a:srgbClr val="000000"/>
                  </a:outerShdw>
                </a:effectLst>
                <a:latin typeface="Arial" charset="0"/>
              </a:rPr>
              <a:t>Zemlja se sastoji od 80/% vode,od toga je 97,5 % vode slano,zato je preostalo jako malo vode za piće</a:t>
            </a:r>
            <a:r>
              <a:rPr lang="sr-Latn-CS" sz="1600" b="1" dirty="0" smtClean="0">
                <a:solidFill>
                  <a:schemeClr val="accent4"/>
                </a:solidFill>
                <a:effectLst>
                  <a:outerShdw blurRad="38100" dist="38100" dir="2700000" algn="tl">
                    <a:srgbClr val="000000"/>
                  </a:outerShdw>
                </a:effectLst>
                <a:latin typeface="Arial" charset="0"/>
              </a:rPr>
              <a:t>.</a:t>
            </a:r>
          </a:p>
          <a:p>
            <a:pPr marL="0" lvl="0" indent="0" fontAlgn="base">
              <a:spcAft>
                <a:spcPct val="0"/>
              </a:spcAft>
              <a:buClr>
                <a:srgbClr val="FFCC00"/>
              </a:buClr>
              <a:buNone/>
              <a:defRPr/>
            </a:pPr>
            <a:r>
              <a:rPr lang="sr-Latn-CS" sz="2000" b="1" dirty="0" smtClean="0">
                <a:solidFill>
                  <a:srgbClr val="FFFF00"/>
                </a:solidFill>
                <a:effectLst>
                  <a:outerShdw blurRad="38100" dist="38100" dir="2700000" algn="tl">
                    <a:srgbClr val="000000"/>
                  </a:outerShdw>
                </a:effectLst>
                <a:latin typeface="Arial" charset="0"/>
              </a:rPr>
              <a:t>Vrste voda</a:t>
            </a:r>
            <a:r>
              <a:rPr lang="sr-Latn-CS" sz="2000" b="1" dirty="0" smtClean="0">
                <a:solidFill>
                  <a:srgbClr val="7030A0"/>
                </a:solidFill>
                <a:effectLst>
                  <a:outerShdw blurRad="38100" dist="38100" dir="2700000" algn="tl">
                    <a:srgbClr val="000000"/>
                  </a:outerShdw>
                </a:effectLst>
                <a:latin typeface="Arial" charset="0"/>
              </a:rPr>
              <a:t>:</a:t>
            </a:r>
            <a:endParaRPr lang="sr-Latn-CS" sz="2000" b="1" dirty="0">
              <a:solidFill>
                <a:srgbClr val="7030A0"/>
              </a:solidFill>
              <a:effectLst>
                <a:outerShdw blurRad="38100" dist="38100" dir="2700000" algn="tl">
                  <a:srgbClr val="000000"/>
                </a:outerShdw>
              </a:effectLst>
              <a:latin typeface="Arial" charset="0"/>
            </a:endParaRPr>
          </a:p>
          <a:p>
            <a:pPr marL="0" lvl="0" indent="0" fontAlgn="base">
              <a:spcAft>
                <a:spcPct val="0"/>
              </a:spcAft>
              <a:buClr>
                <a:srgbClr val="FFCC00"/>
              </a:buClr>
              <a:buNone/>
              <a:defRPr/>
            </a:pPr>
            <a:r>
              <a:rPr lang="sr-Latn-CS" sz="1600" b="1" dirty="0">
                <a:solidFill>
                  <a:srgbClr val="92D050"/>
                </a:solidFill>
                <a:effectLst>
                  <a:outerShdw blurRad="38100" dist="38100" dir="2700000" algn="tl">
                    <a:srgbClr val="000000"/>
                  </a:outerShdw>
                </a:effectLst>
                <a:latin typeface="Arial" charset="0"/>
              </a:rPr>
              <a:t>Atmosferska voda </a:t>
            </a:r>
            <a:r>
              <a:rPr lang="sr-Latn-CS" sz="1600" b="1" dirty="0">
                <a:solidFill>
                  <a:schemeClr val="tx2">
                    <a:lumMod val="60000"/>
                    <a:lumOff val="40000"/>
                  </a:schemeClr>
                </a:solidFill>
                <a:effectLst>
                  <a:outerShdw blurRad="38100" dist="38100" dir="2700000" algn="tl">
                    <a:srgbClr val="000000"/>
                  </a:outerShdw>
                </a:effectLst>
                <a:latin typeface="Arial" charset="0"/>
              </a:rPr>
              <a:t>nastaje od padavina.</a:t>
            </a:r>
            <a:r>
              <a:rPr lang="sr-Latn-CS" sz="1600" b="1" dirty="0">
                <a:solidFill>
                  <a:srgbClr val="7030A0"/>
                </a:solidFill>
                <a:effectLst>
                  <a:outerShdw blurRad="38100" dist="38100" dir="2700000" algn="tl">
                    <a:srgbClr val="000000"/>
                  </a:outerShdw>
                </a:effectLst>
                <a:latin typeface="Arial" charset="0"/>
              </a:rPr>
              <a:t>Površinska voda </a:t>
            </a:r>
            <a:r>
              <a:rPr lang="sr-Latn-CS" sz="1600" b="1" dirty="0">
                <a:solidFill>
                  <a:schemeClr val="tx2">
                    <a:lumMod val="60000"/>
                    <a:lumOff val="40000"/>
                  </a:schemeClr>
                </a:solidFill>
                <a:effectLst>
                  <a:outerShdw blurRad="38100" dist="38100" dir="2700000" algn="tl">
                    <a:srgbClr val="000000"/>
                  </a:outerShdw>
                </a:effectLst>
                <a:latin typeface="Arial" charset="0"/>
              </a:rPr>
              <a:t>nastaje direktno iz atmosferske vode,</a:t>
            </a:r>
            <a:r>
              <a:rPr lang="sr-Latn-CS" sz="1600" b="1" dirty="0">
                <a:solidFill>
                  <a:schemeClr val="accent3">
                    <a:lumMod val="50000"/>
                  </a:schemeClr>
                </a:solidFill>
                <a:effectLst>
                  <a:outerShdw blurRad="38100" dist="38100" dir="2700000" algn="tl">
                    <a:srgbClr val="000000"/>
                  </a:outerShdw>
                </a:effectLst>
                <a:latin typeface="Arial" charset="0"/>
              </a:rPr>
              <a:t>podzemna voda </a:t>
            </a:r>
            <a:r>
              <a:rPr lang="sr-Latn-CS" sz="1600" b="1" dirty="0">
                <a:solidFill>
                  <a:schemeClr val="tx2">
                    <a:lumMod val="60000"/>
                    <a:lumOff val="40000"/>
                  </a:schemeClr>
                </a:solidFill>
                <a:effectLst>
                  <a:outerShdw blurRad="38100" dist="38100" dir="2700000" algn="tl">
                    <a:srgbClr val="000000"/>
                  </a:outerShdw>
                </a:effectLst>
                <a:latin typeface="Arial" charset="0"/>
              </a:rPr>
              <a:t>nastaje prodiranjem padavina od površinskih </a:t>
            </a:r>
            <a:r>
              <a:rPr lang="sr-Latn-CS" sz="1600" b="1" dirty="0" smtClean="0">
                <a:solidFill>
                  <a:schemeClr val="tx2">
                    <a:lumMod val="60000"/>
                    <a:lumOff val="40000"/>
                  </a:schemeClr>
                </a:solidFill>
                <a:effectLst>
                  <a:outerShdw blurRad="38100" dist="38100" dir="2700000" algn="tl">
                    <a:srgbClr val="000000"/>
                  </a:outerShdw>
                </a:effectLst>
                <a:latin typeface="Arial" charset="0"/>
              </a:rPr>
              <a:t>voda.Vode </a:t>
            </a:r>
            <a:r>
              <a:rPr lang="sr-Latn-CS" sz="1600" b="1" dirty="0">
                <a:solidFill>
                  <a:schemeClr val="tx2">
                    <a:lumMod val="60000"/>
                    <a:lumOff val="40000"/>
                  </a:schemeClr>
                </a:solidFill>
                <a:effectLst>
                  <a:outerShdw blurRad="38100" dist="38100" dir="2700000" algn="tl">
                    <a:srgbClr val="000000"/>
                  </a:outerShdw>
                </a:effectLst>
                <a:latin typeface="Arial" charset="0"/>
              </a:rPr>
              <a:t>se dele još na </a:t>
            </a:r>
            <a:r>
              <a:rPr lang="sr-Latn-CS" sz="1600" b="1" dirty="0">
                <a:solidFill>
                  <a:schemeClr val="accent6">
                    <a:lumMod val="75000"/>
                  </a:schemeClr>
                </a:solidFill>
                <a:effectLst>
                  <a:outerShdw blurRad="38100" dist="38100" dir="2700000" algn="tl">
                    <a:srgbClr val="000000"/>
                  </a:outerShdw>
                </a:effectLst>
                <a:latin typeface="Arial" charset="0"/>
              </a:rPr>
              <a:t>tvrde </a:t>
            </a:r>
            <a:r>
              <a:rPr lang="sr-Latn-CS" sz="1600" b="1" dirty="0">
                <a:solidFill>
                  <a:schemeClr val="tx2">
                    <a:lumMod val="60000"/>
                    <a:lumOff val="40000"/>
                  </a:schemeClr>
                </a:solidFill>
                <a:effectLst>
                  <a:outerShdw blurRad="38100" dist="38100" dir="2700000" algn="tl">
                    <a:srgbClr val="000000"/>
                  </a:outerShdw>
                </a:effectLst>
                <a:latin typeface="Arial" charset="0"/>
              </a:rPr>
              <a:t>(bunarska-sadrži mineralne soli)  </a:t>
            </a:r>
            <a:r>
              <a:rPr lang="sr-Latn-CS" sz="1600" b="1" dirty="0" smtClean="0">
                <a:solidFill>
                  <a:schemeClr val="tx2">
                    <a:lumMod val="60000"/>
                    <a:lumOff val="40000"/>
                  </a:schemeClr>
                </a:solidFill>
                <a:effectLst>
                  <a:outerShdw blurRad="38100" dist="38100" dir="2700000" algn="tl">
                    <a:srgbClr val="000000"/>
                  </a:outerShdw>
                </a:effectLst>
                <a:latin typeface="Arial" charset="0"/>
              </a:rPr>
              <a:t>i </a:t>
            </a:r>
            <a:r>
              <a:rPr lang="sr-Latn-CS" sz="1600" b="1" dirty="0" smtClean="0">
                <a:solidFill>
                  <a:srgbClr val="00B0F0"/>
                </a:solidFill>
                <a:effectLst>
                  <a:outerShdw blurRad="38100" dist="38100" dir="2700000" algn="tl">
                    <a:srgbClr val="000000"/>
                  </a:outerShdw>
                </a:effectLst>
                <a:latin typeface="Arial" charset="0"/>
              </a:rPr>
              <a:t>meku</a:t>
            </a:r>
            <a:r>
              <a:rPr lang="sr-Latn-CS" sz="1600" b="1" dirty="0" smtClean="0">
                <a:solidFill>
                  <a:srgbClr val="002060"/>
                </a:solidFill>
                <a:effectLst>
                  <a:outerShdw blurRad="38100" dist="38100" dir="2700000" algn="tl">
                    <a:srgbClr val="000000"/>
                  </a:outerShdw>
                </a:effectLst>
                <a:latin typeface="Arial" charset="0"/>
              </a:rPr>
              <a:t> </a:t>
            </a:r>
            <a:r>
              <a:rPr lang="sr-Latn-CS" sz="1600" b="1" dirty="0">
                <a:solidFill>
                  <a:srgbClr val="002060"/>
                </a:solidFill>
                <a:effectLst>
                  <a:outerShdw blurRad="38100" dist="38100" dir="2700000" algn="tl">
                    <a:srgbClr val="000000"/>
                  </a:outerShdw>
                </a:effectLst>
                <a:latin typeface="Arial" charset="0"/>
              </a:rPr>
              <a:t>vodu</a:t>
            </a:r>
            <a:r>
              <a:rPr lang="sr-Latn-CS" sz="1600" b="1" dirty="0">
                <a:solidFill>
                  <a:schemeClr val="tx2">
                    <a:lumMod val="60000"/>
                    <a:lumOff val="40000"/>
                  </a:schemeClr>
                </a:solidFill>
                <a:effectLst>
                  <a:outerShdw blurRad="38100" dist="38100" dir="2700000" algn="tl">
                    <a:srgbClr val="000000"/>
                  </a:outerShdw>
                </a:effectLst>
                <a:latin typeface="Arial" charset="0"/>
              </a:rPr>
              <a:t>-kišnica-sadrži rastvorene gasove iz vazduha i čestice prašine.</a:t>
            </a:r>
          </a:p>
          <a:p>
            <a:pPr lvl="0" fontAlgn="base">
              <a:spcAft>
                <a:spcPct val="0"/>
              </a:spcAft>
              <a:buClr>
                <a:srgbClr val="FFCC00"/>
              </a:buClr>
              <a:buFont typeface="Wingdings" pitchFamily="2" charset="2"/>
              <a:buChar char="§"/>
              <a:defRPr/>
            </a:pPr>
            <a:r>
              <a:rPr lang="sr-Latn-CS" sz="2000" b="1" dirty="0">
                <a:solidFill>
                  <a:srgbClr val="C00000"/>
                </a:solidFill>
                <a:effectLst>
                  <a:outerShdw blurRad="38100" dist="38100" dir="2700000" algn="tl">
                    <a:srgbClr val="000000"/>
                  </a:outerShdw>
                </a:effectLst>
                <a:latin typeface="Arial" charset="0"/>
              </a:rPr>
              <a:t>Udeo vode u </a:t>
            </a:r>
            <a:r>
              <a:rPr lang="sr-Latn-CS" sz="2000" b="1" dirty="0" smtClean="0">
                <a:solidFill>
                  <a:srgbClr val="C00000"/>
                </a:solidFill>
                <a:effectLst>
                  <a:outerShdw blurRad="38100" dist="38100" dir="2700000" algn="tl">
                    <a:srgbClr val="000000"/>
                  </a:outerShdw>
                </a:effectLst>
                <a:latin typeface="Arial" charset="0"/>
              </a:rPr>
              <a:t>organizmu:</a:t>
            </a:r>
            <a:r>
              <a:rPr lang="sr-Latn-CS" sz="1600" b="1" dirty="0" smtClean="0">
                <a:solidFill>
                  <a:srgbClr val="C00000"/>
                </a:solidFill>
                <a:effectLst>
                  <a:outerShdw blurRad="38100" dist="38100" dir="2700000" algn="tl">
                    <a:srgbClr val="000000"/>
                  </a:outerShdw>
                </a:effectLst>
                <a:latin typeface="Arial" charset="0"/>
              </a:rPr>
              <a:t>mišići </a:t>
            </a:r>
            <a:r>
              <a:rPr lang="sr-Latn-CS" sz="1600" b="1" dirty="0">
                <a:solidFill>
                  <a:srgbClr val="C00000"/>
                </a:solidFill>
                <a:effectLst>
                  <a:outerShdw blurRad="38100" dist="38100" dir="2700000" algn="tl">
                    <a:srgbClr val="000000"/>
                  </a:outerShdw>
                </a:effectLst>
                <a:latin typeface="Arial" charset="0"/>
              </a:rPr>
              <a:t>75%,krv 83%,creva 73%,bubrezi 83%,mozak 75%,pluća 86%,kosti 24%srce 75%...</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1" y="836711"/>
            <a:ext cx="2232248" cy="692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4963387"/>
            <a:ext cx="2952327"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94608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t>VODA U SVEMIRU</a:t>
            </a:r>
            <a:r>
              <a:rPr lang="en-US" dirty="0" smtClean="0"/>
              <a:t/>
            </a:r>
            <a:br>
              <a:rPr lang="en-US" dirty="0" smtClean="0"/>
            </a:b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533400" lvl="0" indent="-533400" fontAlgn="base">
              <a:spcAft>
                <a:spcPct val="0"/>
              </a:spcAft>
              <a:buClr>
                <a:srgbClr val="FFCC00"/>
              </a:buClr>
              <a:buNone/>
              <a:defRPr/>
            </a:pPr>
            <a:r>
              <a:rPr lang="sr-Latn-RS" sz="1600" kern="0" dirty="0" smtClean="0">
                <a:solidFill>
                  <a:srgbClr val="FFC000"/>
                </a:solidFill>
                <a:effectLst>
                  <a:outerShdw blurRad="38100" dist="38100" dir="2700000" algn="tl">
                    <a:srgbClr val="000000"/>
                  </a:outerShdw>
                </a:effectLst>
                <a:latin typeface="Arial"/>
              </a:rPr>
              <a:t>Voda </a:t>
            </a:r>
            <a:r>
              <a:rPr lang="sr-Latn-RS" sz="1600" kern="0" dirty="0">
                <a:solidFill>
                  <a:srgbClr val="FFC000"/>
                </a:solidFill>
                <a:effectLst>
                  <a:outerShdw blurRad="38100" dist="38100" dir="2700000" algn="tl">
                    <a:srgbClr val="000000"/>
                  </a:outerShdw>
                </a:effectLst>
                <a:latin typeface="Arial"/>
              </a:rPr>
              <a:t>je pronađena u međuzvezdanim oblicima u našoj galaksiji.</a:t>
            </a:r>
          </a:p>
          <a:p>
            <a:pPr marL="533400" lvl="0" indent="-533400" fontAlgn="base">
              <a:spcAft>
                <a:spcPct val="0"/>
              </a:spcAft>
              <a:buClr>
                <a:srgbClr val="FFCC00"/>
              </a:buClr>
              <a:buNone/>
              <a:defRPr/>
            </a:pPr>
            <a:r>
              <a:rPr lang="sr-Latn-RS" sz="1600" kern="0" dirty="0">
                <a:solidFill>
                  <a:srgbClr val="FFC000"/>
                </a:solidFill>
                <a:effectLst>
                  <a:outerShdw blurRad="38100" dist="38100" dir="2700000" algn="tl">
                    <a:srgbClr val="000000"/>
                  </a:outerShdw>
                </a:effectLst>
                <a:latin typeface="Arial"/>
              </a:rPr>
              <a:t>Voda može da se pronađe u kometama,planetama i njihovim prirodnim satelitima.</a:t>
            </a:r>
          </a:p>
          <a:p>
            <a:pPr marL="533400" lvl="0" indent="-533400" fontAlgn="base">
              <a:spcAft>
                <a:spcPct val="0"/>
              </a:spcAft>
              <a:buClr>
                <a:srgbClr val="FFCC00"/>
              </a:buClr>
              <a:buNone/>
              <a:defRPr/>
            </a:pPr>
            <a:r>
              <a:rPr lang="sr-Latn-RS" sz="1600" kern="0" dirty="0">
                <a:solidFill>
                  <a:srgbClr val="FFC000"/>
                </a:solidFill>
                <a:effectLst>
                  <a:outerShdw blurRad="38100" dist="38100" dir="2700000" algn="tl">
                    <a:srgbClr val="000000"/>
                  </a:outerShdw>
                </a:effectLst>
                <a:latin typeface="Arial"/>
              </a:rPr>
              <a:t>U obliku leda pronađena je na Mesecu,Merkuru,Marsu,Neptunu i Plutonu</a:t>
            </a:r>
            <a:r>
              <a:rPr lang="sr-Latn-RS" sz="1600" kern="0" dirty="0" smtClean="0">
                <a:solidFill>
                  <a:srgbClr val="FFC000"/>
                </a:solidFill>
                <a:effectLst>
                  <a:outerShdw blurRad="38100" dist="38100" dir="2700000" algn="tl">
                    <a:srgbClr val="000000"/>
                  </a:outerShdw>
                </a:effectLst>
                <a:latin typeface="Arial"/>
              </a:rPr>
              <a:t>.</a:t>
            </a:r>
          </a:p>
          <a:p>
            <a:pPr marL="533400" lvl="0" indent="-533400" fontAlgn="base">
              <a:spcAft>
                <a:spcPct val="0"/>
              </a:spcAft>
              <a:buClr>
                <a:srgbClr val="FFCC00"/>
              </a:buClr>
              <a:buNone/>
              <a:defRPr/>
            </a:pPr>
            <a:endParaRPr lang="en-US" sz="1600" kern="0" dirty="0">
              <a:solidFill>
                <a:srgbClr val="FFC000"/>
              </a:solidFill>
              <a:effectLst>
                <a:outerShdw blurRad="38100" dist="38100" dir="2700000" algn="tl">
                  <a:srgbClr val="000000"/>
                </a:outerShdw>
              </a:effectLst>
              <a:latin typeface="Arial"/>
            </a:endParaRPr>
          </a:p>
          <a:p>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780928"/>
            <a:ext cx="7416824" cy="3149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013" y="2860675"/>
            <a:ext cx="2084387"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7497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sr-Latn-RS" dirty="0" smtClean="0">
                <a:solidFill>
                  <a:schemeClr val="accent4"/>
                </a:solidFill>
              </a:rPr>
              <a:t>Lekovitost vode</a:t>
            </a:r>
            <a:endParaRPr lang="en-US" dirty="0">
              <a:solidFill>
                <a:schemeClr val="accent4"/>
              </a:solidFill>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0" lvl="0" indent="0" eaLnBrk="0" fontAlgn="base" hangingPunct="0">
              <a:spcBef>
                <a:spcPct val="0"/>
              </a:spcBef>
              <a:spcAft>
                <a:spcPct val="0"/>
              </a:spcAft>
              <a:buNone/>
            </a:pPr>
            <a:r>
              <a:rPr lang="sr-Latn-RS" sz="1800" b="1" dirty="0">
                <a:solidFill>
                  <a:schemeClr val="tx1">
                    <a:lumMod val="75000"/>
                    <a:lumOff val="25000"/>
                  </a:schemeClr>
                </a:solidFill>
                <a:latin typeface="Arial" pitchFamily="34" charset="0"/>
              </a:rPr>
              <a:t>V</a:t>
            </a:r>
            <a:r>
              <a:rPr lang="en-US" sz="1800" b="1" dirty="0" err="1">
                <a:solidFill>
                  <a:schemeClr val="tx1">
                    <a:lumMod val="75000"/>
                    <a:lumOff val="25000"/>
                  </a:schemeClr>
                </a:solidFill>
                <a:latin typeface="Arial" pitchFamily="34" charset="0"/>
              </a:rPr>
              <a:t>oda</a:t>
            </a:r>
            <a:r>
              <a:rPr lang="en-US" sz="1800" b="1" dirty="0">
                <a:solidFill>
                  <a:schemeClr val="tx1">
                    <a:lumMod val="75000"/>
                    <a:lumOff val="25000"/>
                  </a:schemeClr>
                </a:solidFill>
                <a:latin typeface="Arial" pitchFamily="34" charset="0"/>
              </a:rPr>
              <a:t> se </a:t>
            </a:r>
            <a:r>
              <a:rPr lang="en-US" sz="1800" b="1" dirty="0" err="1">
                <a:solidFill>
                  <a:schemeClr val="tx1">
                    <a:lumMod val="75000"/>
                    <a:lumOff val="25000"/>
                  </a:schemeClr>
                </a:solidFill>
                <a:latin typeface="Arial" pitchFamily="34" charset="0"/>
              </a:rPr>
              <a:t>takodje</a:t>
            </a:r>
            <a:r>
              <a:rPr lang="en-US" sz="1800" b="1" dirty="0">
                <a:solidFill>
                  <a:schemeClr val="tx1">
                    <a:lumMod val="75000"/>
                    <a:lumOff val="25000"/>
                  </a:schemeClr>
                </a:solidFill>
                <a:latin typeface="Arial" pitchFamily="34" charset="0"/>
              </a:rPr>
              <a:t> </a:t>
            </a:r>
            <a:r>
              <a:rPr lang="en-US" sz="1800" b="1" dirty="0" err="1">
                <a:solidFill>
                  <a:schemeClr val="tx1">
                    <a:lumMod val="75000"/>
                    <a:lumOff val="25000"/>
                  </a:schemeClr>
                </a:solidFill>
                <a:latin typeface="Arial" pitchFamily="34" charset="0"/>
              </a:rPr>
              <a:t>smatra</a:t>
            </a:r>
            <a:r>
              <a:rPr lang="en-US" sz="1800" b="1" dirty="0">
                <a:solidFill>
                  <a:schemeClr val="tx1">
                    <a:lumMod val="75000"/>
                    <a:lumOff val="25000"/>
                  </a:schemeClr>
                </a:solidFill>
                <a:latin typeface="Arial" pitchFamily="34" charset="0"/>
              </a:rPr>
              <a:t> </a:t>
            </a:r>
            <a:r>
              <a:rPr lang="en-US" sz="1800" b="1" dirty="0" err="1">
                <a:solidFill>
                  <a:schemeClr val="tx1">
                    <a:lumMod val="75000"/>
                    <a:lumOff val="25000"/>
                  </a:schemeClr>
                </a:solidFill>
                <a:latin typeface="Arial" pitchFamily="34" charset="0"/>
              </a:rPr>
              <a:t>lekovitim</a:t>
            </a:r>
            <a:r>
              <a:rPr lang="en-US" sz="1800" b="1" dirty="0">
                <a:solidFill>
                  <a:schemeClr val="tx1">
                    <a:lumMod val="75000"/>
                    <a:lumOff val="25000"/>
                  </a:schemeClr>
                </a:solidFill>
                <a:latin typeface="Arial" pitchFamily="34" charset="0"/>
              </a:rPr>
              <a:t> </a:t>
            </a:r>
            <a:r>
              <a:rPr lang="en-US" sz="1800" b="1" dirty="0" err="1">
                <a:solidFill>
                  <a:schemeClr val="tx1">
                    <a:lumMod val="75000"/>
                    <a:lumOff val="25000"/>
                  </a:schemeClr>
                </a:solidFill>
                <a:latin typeface="Arial" pitchFamily="34" charset="0"/>
              </a:rPr>
              <a:t>sredstvom</a:t>
            </a:r>
            <a:r>
              <a:rPr lang="en-US" sz="1800" b="1" dirty="0">
                <a:solidFill>
                  <a:schemeClr val="tx1">
                    <a:lumMod val="75000"/>
                    <a:lumOff val="25000"/>
                  </a:schemeClr>
                </a:solidFill>
                <a:latin typeface="Arial" pitchFamily="34" charset="0"/>
              </a:rPr>
              <a:t>?</a:t>
            </a:r>
            <a:endParaRPr lang="en-US" sz="1800" dirty="0">
              <a:solidFill>
                <a:schemeClr val="tx1">
                  <a:lumMod val="75000"/>
                  <a:lumOff val="25000"/>
                </a:schemeClr>
              </a:solidFill>
              <a:latin typeface="Arial" pitchFamily="34" charset="0"/>
            </a:endParaRPr>
          </a:p>
          <a:p>
            <a:pPr marL="0" lvl="0" indent="0" eaLnBrk="0" fontAlgn="base" hangingPunct="0">
              <a:spcBef>
                <a:spcPct val="0"/>
              </a:spcBef>
              <a:spcAft>
                <a:spcPct val="0"/>
              </a:spcAft>
              <a:buNone/>
            </a:pPr>
            <a:r>
              <a:rPr lang="en-US" sz="1800" dirty="0">
                <a:solidFill>
                  <a:schemeClr val="tx1">
                    <a:lumMod val="75000"/>
                    <a:lumOff val="25000"/>
                  </a:schemeClr>
                </a:solidFill>
                <a:latin typeface="Arial" pitchFamily="34" charset="0"/>
              </a:rPr>
              <a:t> - </a:t>
            </a:r>
            <a:r>
              <a:rPr lang="en-US" sz="1800" dirty="0" err="1">
                <a:solidFill>
                  <a:schemeClr val="tx1">
                    <a:lumMod val="75000"/>
                    <a:lumOff val="25000"/>
                  </a:schemeClr>
                </a:solidFill>
                <a:latin typeface="Arial" pitchFamily="34" charset="0"/>
              </a:rPr>
              <a:t>Obratite</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pažnju</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šta</a:t>
            </a:r>
            <a:r>
              <a:rPr lang="en-US" sz="1800" dirty="0">
                <a:solidFill>
                  <a:schemeClr val="tx1">
                    <a:lumMod val="75000"/>
                    <a:lumOff val="25000"/>
                  </a:schemeClr>
                </a:solidFill>
                <a:latin typeface="Arial" pitchFamily="34" charset="0"/>
              </a:rPr>
              <a:t> se </a:t>
            </a:r>
            <a:r>
              <a:rPr lang="en-US" sz="1800" dirty="0" err="1">
                <a:solidFill>
                  <a:schemeClr val="tx1">
                    <a:lumMod val="75000"/>
                    <a:lumOff val="25000"/>
                  </a:schemeClr>
                </a:solidFill>
                <a:latin typeface="Arial" pitchFamily="34" charset="0"/>
              </a:rPr>
              <a:t>radi</a:t>
            </a:r>
            <a:r>
              <a:rPr lang="en-US" sz="1800" dirty="0">
                <a:solidFill>
                  <a:schemeClr val="tx1">
                    <a:lumMod val="75000"/>
                    <a:lumOff val="25000"/>
                  </a:schemeClr>
                </a:solidFill>
                <a:latin typeface="Arial" pitchFamily="34" charset="0"/>
              </a:rPr>
              <a:t> u </a:t>
            </a:r>
            <a:r>
              <a:rPr lang="en-US" sz="1800" dirty="0" err="1">
                <a:solidFill>
                  <a:schemeClr val="tx1">
                    <a:lumMod val="75000"/>
                    <a:lumOff val="25000"/>
                  </a:schemeClr>
                </a:solidFill>
                <a:latin typeface="Arial" pitchFamily="34" charset="0"/>
              </a:rPr>
              <a:t>kritičnim</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situacijama</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Lekari</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daju</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infuzije</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čime</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direktno</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smanjuju</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gustinu</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krvi</a:t>
            </a:r>
            <a:r>
              <a:rPr lang="en-US" sz="1800" dirty="0">
                <a:solidFill>
                  <a:schemeClr val="tx1">
                    <a:lumMod val="75000"/>
                    <a:lumOff val="25000"/>
                  </a:schemeClr>
                </a:solidFill>
                <a:latin typeface="Arial" pitchFamily="34" charset="0"/>
              </a:rPr>
              <a:t> i time i </a:t>
            </a:r>
            <a:r>
              <a:rPr lang="en-US" sz="1800" dirty="0" err="1">
                <a:solidFill>
                  <a:schemeClr val="tx1">
                    <a:lumMod val="75000"/>
                    <a:lumOff val="25000"/>
                  </a:schemeClr>
                </a:solidFill>
                <a:latin typeface="Arial" pitchFamily="34" charset="0"/>
              </a:rPr>
              <a:t>intoksikaciju</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Fiziološki</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rastvor</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infuzije</a:t>
            </a:r>
            <a:r>
              <a:rPr lang="en-US" sz="1800" dirty="0">
                <a:solidFill>
                  <a:schemeClr val="tx1">
                    <a:lumMod val="75000"/>
                    <a:lumOff val="25000"/>
                  </a:schemeClr>
                </a:solidFill>
                <a:latin typeface="Arial" pitchFamily="34" charset="0"/>
              </a:rPr>
              <a:t> - to je </a:t>
            </a:r>
            <a:r>
              <a:rPr lang="en-US" sz="1800" dirty="0" err="1">
                <a:solidFill>
                  <a:schemeClr val="tx1">
                    <a:lumMod val="75000"/>
                    <a:lumOff val="25000"/>
                  </a:schemeClr>
                </a:solidFill>
                <a:latin typeface="Arial" pitchFamily="34" charset="0"/>
              </a:rPr>
              <a:t>voda</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samo</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posoljena</a:t>
            </a:r>
            <a:r>
              <a:rPr lang="en-US" sz="1800" dirty="0">
                <a:solidFill>
                  <a:schemeClr val="tx1">
                    <a:lumMod val="75000"/>
                    <a:lumOff val="25000"/>
                  </a:schemeClr>
                </a:solidFill>
                <a:latin typeface="Arial" pitchFamily="34" charset="0"/>
              </a:rPr>
              <a:t> da </a:t>
            </a:r>
            <a:r>
              <a:rPr lang="en-US" sz="1800" dirty="0" err="1">
                <a:solidFill>
                  <a:schemeClr val="tx1">
                    <a:lumMod val="75000"/>
                    <a:lumOff val="25000"/>
                  </a:schemeClr>
                </a:solidFill>
                <a:latin typeface="Arial" pitchFamily="34" charset="0"/>
              </a:rPr>
              <a:t>ima</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salinitet</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kao</a:t>
            </a:r>
            <a:r>
              <a:rPr lang="en-US" sz="1800" dirty="0">
                <a:solidFill>
                  <a:schemeClr val="tx1">
                    <a:lumMod val="75000"/>
                    <a:lumOff val="25000"/>
                  </a:schemeClr>
                </a:solidFill>
                <a:latin typeface="Arial" pitchFamily="34" charset="0"/>
              </a:rPr>
              <a:t> i </a:t>
            </a:r>
            <a:r>
              <a:rPr lang="en-US" sz="1800" dirty="0" err="1">
                <a:solidFill>
                  <a:schemeClr val="tx1">
                    <a:lumMod val="75000"/>
                    <a:lumOff val="25000"/>
                  </a:schemeClr>
                </a:solidFill>
                <a:latin typeface="Arial" pitchFamily="34" charset="0"/>
              </a:rPr>
              <a:t>krv</a:t>
            </a:r>
            <a:r>
              <a:rPr lang="en-US" sz="1800" dirty="0">
                <a:solidFill>
                  <a:schemeClr val="tx1">
                    <a:lumMod val="75000"/>
                    <a:lumOff val="25000"/>
                  </a:schemeClr>
                </a:solidFill>
                <a:latin typeface="Arial" pitchFamily="34" charset="0"/>
              </a:rPr>
              <a:t>. So </a:t>
            </a:r>
            <a:r>
              <a:rPr lang="en-US" sz="1800" dirty="0" err="1">
                <a:solidFill>
                  <a:schemeClr val="tx1">
                    <a:lumMod val="75000"/>
                    <a:lumOff val="25000"/>
                  </a:schemeClr>
                </a:solidFill>
                <a:latin typeface="Arial" pitchFamily="34" charset="0"/>
              </a:rPr>
              <a:t>sprečava</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odvodjenje</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vode</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iz</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organizma</a:t>
            </a:r>
            <a:r>
              <a:rPr lang="en-US" sz="1800" dirty="0">
                <a:solidFill>
                  <a:schemeClr val="tx1">
                    <a:lumMod val="75000"/>
                    <a:lumOff val="25000"/>
                  </a:schemeClr>
                </a:solidFill>
                <a:latin typeface="Arial" pitchFamily="34" charset="0"/>
              </a:rPr>
              <a:t>, Pored toga </a:t>
            </a:r>
            <a:r>
              <a:rPr lang="en-US" sz="1800" dirty="0" err="1">
                <a:solidFill>
                  <a:schemeClr val="tx1">
                    <a:lumMod val="75000"/>
                    <a:lumOff val="25000"/>
                  </a:schemeClr>
                </a:solidFill>
                <a:latin typeface="Arial" pitchFamily="34" charset="0"/>
              </a:rPr>
              <a:t>ako</a:t>
            </a:r>
            <a:r>
              <a:rPr lang="en-US" sz="1800" dirty="0">
                <a:solidFill>
                  <a:schemeClr val="tx1">
                    <a:lumMod val="75000"/>
                    <a:lumOff val="25000"/>
                  </a:schemeClr>
                </a:solidFill>
                <a:latin typeface="Arial" pitchFamily="34" charset="0"/>
              </a:rPr>
              <a:t> se </a:t>
            </a:r>
            <a:r>
              <a:rPr lang="en-US" sz="1800" dirty="0" err="1">
                <a:solidFill>
                  <a:schemeClr val="tx1">
                    <a:lumMod val="75000"/>
                    <a:lumOff val="25000"/>
                  </a:schemeClr>
                </a:solidFill>
                <a:latin typeface="Arial" pitchFamily="34" charset="0"/>
              </a:rPr>
              <a:t>eritrociti</a:t>
            </a:r>
            <a:r>
              <a:rPr lang="en-US" sz="1800" dirty="0">
                <a:solidFill>
                  <a:schemeClr val="tx1">
                    <a:lumMod val="75000"/>
                    <a:lumOff val="25000"/>
                  </a:schemeClr>
                </a:solidFill>
                <a:latin typeface="Arial" pitchFamily="34" charset="0"/>
              </a:rPr>
              <a:t> ne </a:t>
            </a:r>
            <a:r>
              <a:rPr lang="en-US" sz="1800" dirty="0" err="1">
                <a:solidFill>
                  <a:schemeClr val="tx1">
                    <a:lumMod val="75000"/>
                    <a:lumOff val="25000"/>
                  </a:schemeClr>
                </a:solidFill>
                <a:latin typeface="Arial" pitchFamily="34" charset="0"/>
              </a:rPr>
              <a:t>rastave</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onda</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bilo</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koja</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farmaceutika</a:t>
            </a:r>
            <a:r>
              <a:rPr lang="en-US" sz="1800" dirty="0">
                <a:solidFill>
                  <a:schemeClr val="tx1">
                    <a:lumMod val="75000"/>
                    <a:lumOff val="25000"/>
                  </a:schemeClr>
                </a:solidFill>
                <a:latin typeface="Arial" pitchFamily="34" charset="0"/>
              </a:rPr>
              <a:t> ne </a:t>
            </a:r>
            <a:r>
              <a:rPr lang="en-US" sz="1800" dirty="0" err="1">
                <a:solidFill>
                  <a:schemeClr val="tx1">
                    <a:lumMod val="75000"/>
                    <a:lumOff val="25000"/>
                  </a:schemeClr>
                </a:solidFill>
                <a:latin typeface="Arial" pitchFamily="34" charset="0"/>
              </a:rPr>
              <a:t>može</a:t>
            </a:r>
            <a:r>
              <a:rPr lang="en-US" sz="1800" dirty="0">
                <a:solidFill>
                  <a:schemeClr val="tx1">
                    <a:lumMod val="75000"/>
                    <a:lumOff val="25000"/>
                  </a:schemeClr>
                </a:solidFill>
                <a:latin typeface="Arial" pitchFamily="34" charset="0"/>
              </a:rPr>
              <a:t> da </a:t>
            </a:r>
            <a:r>
              <a:rPr lang="en-US" sz="1800" dirty="0" err="1">
                <a:solidFill>
                  <a:schemeClr val="tx1">
                    <a:lumMod val="75000"/>
                    <a:lumOff val="25000"/>
                  </a:schemeClr>
                </a:solidFill>
                <a:latin typeface="Arial" pitchFamily="34" charset="0"/>
              </a:rPr>
              <a:t>prodre</a:t>
            </a:r>
            <a:r>
              <a:rPr lang="en-US" sz="1800" dirty="0">
                <a:solidFill>
                  <a:schemeClr val="tx1">
                    <a:lumMod val="75000"/>
                    <a:lumOff val="25000"/>
                  </a:schemeClr>
                </a:solidFill>
                <a:latin typeface="Arial" pitchFamily="34" charset="0"/>
              </a:rPr>
              <a:t> do </a:t>
            </a:r>
            <a:r>
              <a:rPr lang="en-US" sz="1800" dirty="0" err="1">
                <a:solidFill>
                  <a:schemeClr val="tx1">
                    <a:lumMod val="75000"/>
                    <a:lumOff val="25000"/>
                  </a:schemeClr>
                </a:solidFill>
                <a:latin typeface="Arial" pitchFamily="34" charset="0"/>
              </a:rPr>
              <a:t>ćelije</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jer</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kroz</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kapilare</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ćelijske</a:t>
            </a:r>
            <a:r>
              <a:rPr lang="en-US" sz="1800" dirty="0">
                <a:solidFill>
                  <a:schemeClr val="tx1">
                    <a:lumMod val="75000"/>
                    <a:lumOff val="25000"/>
                  </a:schemeClr>
                </a:solidFill>
                <a:latin typeface="Arial" pitchFamily="34" charset="0"/>
              </a:rPr>
              <a:t> membrane </a:t>
            </a:r>
            <a:r>
              <a:rPr lang="en-US" sz="1800" dirty="0" err="1">
                <a:solidFill>
                  <a:schemeClr val="tx1">
                    <a:lumMod val="75000"/>
                    <a:lumOff val="25000"/>
                  </a:schemeClr>
                </a:solidFill>
                <a:latin typeface="Arial" pitchFamily="34" charset="0"/>
              </a:rPr>
              <a:t>takvi</a:t>
            </a:r>
            <a:r>
              <a:rPr lang="en-US" sz="1800" dirty="0">
                <a:solidFill>
                  <a:schemeClr val="tx1">
                    <a:lumMod val="75000"/>
                    <a:lumOff val="25000"/>
                  </a:schemeClr>
                </a:solidFill>
                <a:latin typeface="Arial" pitchFamily="34" charset="0"/>
              </a:rPr>
              <a:t> </a:t>
            </a:r>
            <a:r>
              <a:rPr lang="en-US" sz="1800" dirty="0" err="1">
                <a:solidFill>
                  <a:schemeClr val="tx1">
                    <a:lumMod val="75000"/>
                    <a:lumOff val="25000"/>
                  </a:schemeClr>
                </a:solidFill>
                <a:latin typeface="Arial" pitchFamily="34" charset="0"/>
              </a:rPr>
              <a:t>eritrociti</a:t>
            </a:r>
            <a:r>
              <a:rPr lang="en-US" sz="1800" dirty="0">
                <a:solidFill>
                  <a:schemeClr val="tx1">
                    <a:lumMod val="75000"/>
                    <a:lumOff val="25000"/>
                  </a:schemeClr>
                </a:solidFill>
                <a:latin typeface="Arial" pitchFamily="34" charset="0"/>
              </a:rPr>
              <a:t> ne </a:t>
            </a:r>
            <a:r>
              <a:rPr lang="en-US" sz="1800" dirty="0" err="1">
                <a:solidFill>
                  <a:schemeClr val="tx1">
                    <a:lumMod val="75000"/>
                    <a:lumOff val="25000"/>
                  </a:schemeClr>
                </a:solidFill>
                <a:latin typeface="Arial" pitchFamily="34" charset="0"/>
              </a:rPr>
              <a:t>prolaze</a:t>
            </a:r>
            <a:r>
              <a:rPr lang="en-US" sz="1800" dirty="0">
                <a:solidFill>
                  <a:schemeClr val="tx1">
                    <a:lumMod val="75000"/>
                    <a:lumOff val="25000"/>
                  </a:schemeClr>
                </a:solidFill>
                <a:latin typeface="Arial" pitchFamily="34" charset="0"/>
              </a:rPr>
              <a:t>.</a:t>
            </a:r>
            <a:endParaRPr lang="sr-Latn-RS" sz="1800" dirty="0">
              <a:solidFill>
                <a:schemeClr val="tx1">
                  <a:lumMod val="75000"/>
                  <a:lumOff val="25000"/>
                </a:schemeClr>
              </a:solidFill>
              <a:latin typeface="Arial" pitchFamily="34" charset="0"/>
            </a:endParaRPr>
          </a:p>
          <a:p>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7795" y="3645024"/>
            <a:ext cx="3312368"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3293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sz="1800" dirty="0" smtClean="0">
                <a:latin typeface="Calibri" pitchFamily="34" charset="0"/>
                <a:ea typeface="Calibri" pitchFamily="34" charset="0"/>
                <a:cs typeface="Arial" pitchFamily="34" charset="0"/>
              </a:rPr>
              <a:t> </a:t>
            </a:r>
            <a:r>
              <a:rPr lang="en-US" sz="3200" i="1" dirty="0" smtClean="0">
                <a:solidFill>
                  <a:schemeClr val="tx2">
                    <a:lumMod val="60000"/>
                    <a:lumOff val="40000"/>
                  </a:schemeClr>
                </a:solidFill>
                <a:latin typeface="Calibri" pitchFamily="34" charset="0"/>
                <a:ea typeface="Calibri" pitchFamily="34" charset="0"/>
                <a:cs typeface="Arial" pitchFamily="34" charset="0"/>
              </a:rPr>
              <a:t>KATODNA I ANODNA VODA</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r>
              <a:rPr lang="en-US" dirty="0" err="1" smtClean="0"/>
              <a:t>Elektrolizom</a:t>
            </a:r>
            <a:r>
              <a:rPr lang="en-US" dirty="0" smtClean="0"/>
              <a:t> </a:t>
            </a:r>
            <a:r>
              <a:rPr lang="en-US" dirty="0" err="1" smtClean="0"/>
              <a:t>vode</a:t>
            </a:r>
            <a:r>
              <a:rPr lang="en-US" dirty="0" smtClean="0"/>
              <a:t> (pH=7) </a:t>
            </a:r>
            <a:r>
              <a:rPr lang="en-US" dirty="0" err="1" smtClean="0"/>
              <a:t>dobijaju</a:t>
            </a:r>
            <a:r>
              <a:rPr lang="en-US" dirty="0" smtClean="0"/>
              <a:t> se </a:t>
            </a:r>
            <a:r>
              <a:rPr lang="en-US" dirty="0" err="1" smtClean="0"/>
              <a:t>dva</a:t>
            </a:r>
            <a:r>
              <a:rPr lang="en-US" dirty="0" smtClean="0"/>
              <a:t> </a:t>
            </a:r>
            <a:r>
              <a:rPr lang="en-US" dirty="0" err="1" smtClean="0"/>
              <a:t>tipa</a:t>
            </a:r>
            <a:r>
              <a:rPr lang="en-US" dirty="0" smtClean="0"/>
              <a:t> </a:t>
            </a:r>
            <a:r>
              <a:rPr lang="en-US" dirty="0" err="1" smtClean="0"/>
              <a:t>aktivirane</a:t>
            </a:r>
            <a:r>
              <a:rPr lang="en-US" dirty="0" smtClean="0"/>
              <a:t> </a:t>
            </a:r>
            <a:r>
              <a:rPr lang="en-US" dirty="0" err="1" smtClean="0"/>
              <a:t>vode</a:t>
            </a:r>
            <a:r>
              <a:rPr lang="en-US" dirty="0" smtClean="0"/>
              <a:t>. ANODNA, </a:t>
            </a:r>
            <a:r>
              <a:rPr lang="en-US" dirty="0" err="1" smtClean="0"/>
              <a:t>oksidovana</a:t>
            </a:r>
            <a:r>
              <a:rPr lang="en-US" dirty="0" smtClean="0"/>
              <a:t> </a:t>
            </a:r>
            <a:r>
              <a:rPr lang="en-US" dirty="0" err="1" smtClean="0"/>
              <a:t>ili</a:t>
            </a:r>
            <a:r>
              <a:rPr lang="en-US" dirty="0" smtClean="0"/>
              <a:t> </a:t>
            </a:r>
            <a:r>
              <a:rPr lang="en-US" dirty="0" err="1" smtClean="0"/>
              <a:t>kisela</a:t>
            </a:r>
            <a:r>
              <a:rPr lang="en-US" dirty="0" smtClean="0"/>
              <a:t> </a:t>
            </a:r>
            <a:r>
              <a:rPr lang="en-US" dirty="0" err="1" smtClean="0"/>
              <a:t>voda</a:t>
            </a:r>
            <a:r>
              <a:rPr lang="en-US" dirty="0" smtClean="0"/>
              <a:t> (pH&lt; 7) je </a:t>
            </a:r>
            <a:r>
              <a:rPr lang="en-US" dirty="0" err="1" smtClean="0"/>
              <a:t>efikasno</a:t>
            </a:r>
            <a:r>
              <a:rPr lang="en-US" dirty="0" smtClean="0"/>
              <a:t>, </a:t>
            </a:r>
            <a:r>
              <a:rPr lang="en-US" dirty="0" err="1" smtClean="0"/>
              <a:t>ekološki</a:t>
            </a:r>
            <a:r>
              <a:rPr lang="en-US" dirty="0" smtClean="0"/>
              <a:t> </a:t>
            </a:r>
            <a:r>
              <a:rPr lang="en-US" dirty="0" err="1" smtClean="0"/>
              <a:t>čisto</a:t>
            </a:r>
            <a:r>
              <a:rPr lang="en-US" dirty="0" smtClean="0"/>
              <a:t> </a:t>
            </a:r>
            <a:r>
              <a:rPr lang="en-US" dirty="0" err="1" smtClean="0"/>
              <a:t>baktericidno</a:t>
            </a:r>
            <a:r>
              <a:rPr lang="en-US" dirty="0" smtClean="0"/>
              <a:t> </a:t>
            </a:r>
            <a:r>
              <a:rPr lang="en-US" dirty="0" err="1" smtClean="0"/>
              <a:t>sredstvo</a:t>
            </a:r>
            <a:r>
              <a:rPr lang="en-US" dirty="0" smtClean="0"/>
              <a:t>. •</a:t>
            </a:r>
            <a:r>
              <a:rPr lang="en-US" dirty="0" err="1" smtClean="0"/>
              <a:t>Pospešuje</a:t>
            </a:r>
            <a:r>
              <a:rPr lang="en-US" dirty="0" smtClean="0"/>
              <a:t> </a:t>
            </a:r>
            <a:r>
              <a:rPr lang="en-US" dirty="0" err="1" smtClean="0"/>
              <a:t>zaceljivanje</a:t>
            </a:r>
            <a:r>
              <a:rPr lang="en-US" dirty="0" smtClean="0"/>
              <a:t> </a:t>
            </a:r>
            <a:r>
              <a:rPr lang="en-US" dirty="0" err="1" smtClean="0"/>
              <a:t>rana</a:t>
            </a:r>
            <a:r>
              <a:rPr lang="en-US" dirty="0" smtClean="0"/>
              <a:t>, </a:t>
            </a:r>
            <a:r>
              <a:rPr lang="en-US" dirty="0" err="1" smtClean="0"/>
              <a:t>usporava</a:t>
            </a:r>
            <a:r>
              <a:rPr lang="en-US" dirty="0" smtClean="0"/>
              <a:t> </a:t>
            </a:r>
            <a:r>
              <a:rPr lang="en-US" dirty="0" err="1" smtClean="0"/>
              <a:t>biološke</a:t>
            </a:r>
            <a:r>
              <a:rPr lang="en-US" dirty="0" smtClean="0"/>
              <a:t> </a:t>
            </a:r>
            <a:r>
              <a:rPr lang="en-US" dirty="0" err="1" smtClean="0"/>
              <a:t>procese</a:t>
            </a:r>
            <a:r>
              <a:rPr lang="en-US" dirty="0" smtClean="0"/>
              <a:t> u </a:t>
            </a:r>
            <a:r>
              <a:rPr lang="en-US" dirty="0" err="1" smtClean="0"/>
              <a:t>organizmu</a:t>
            </a:r>
            <a:r>
              <a:rPr lang="en-US" dirty="0" smtClean="0"/>
              <a:t>, •</a:t>
            </a:r>
            <a:r>
              <a:rPr lang="en-US" dirty="0" err="1" smtClean="0"/>
              <a:t>snižava</a:t>
            </a:r>
            <a:r>
              <a:rPr lang="en-US" dirty="0" smtClean="0"/>
              <a:t> </a:t>
            </a:r>
            <a:r>
              <a:rPr lang="en-US" dirty="0" err="1" smtClean="0"/>
              <a:t>krvni</a:t>
            </a:r>
            <a:r>
              <a:rPr lang="en-US" dirty="0" smtClean="0"/>
              <a:t> </a:t>
            </a:r>
            <a:r>
              <a:rPr lang="en-US" dirty="0" err="1" smtClean="0"/>
              <a:t>pritisak</a:t>
            </a:r>
            <a:r>
              <a:rPr lang="en-US" dirty="0" smtClean="0"/>
              <a:t>, •</a:t>
            </a:r>
            <a:r>
              <a:rPr lang="en-US" dirty="0" err="1" smtClean="0"/>
              <a:t>umiruje</a:t>
            </a:r>
            <a:r>
              <a:rPr lang="en-US" dirty="0" smtClean="0"/>
              <a:t> nerve, •</a:t>
            </a:r>
            <a:r>
              <a:rPr lang="en-US" dirty="0" err="1" smtClean="0"/>
              <a:t>ponaša</a:t>
            </a:r>
            <a:r>
              <a:rPr lang="en-US" dirty="0" smtClean="0"/>
              <a:t> se </a:t>
            </a:r>
            <a:r>
              <a:rPr lang="en-US" dirty="0" err="1" smtClean="0"/>
              <a:t>kao</a:t>
            </a:r>
            <a:r>
              <a:rPr lang="en-US" dirty="0" smtClean="0"/>
              <a:t> </a:t>
            </a:r>
            <a:r>
              <a:rPr lang="en-US" dirty="0" err="1" smtClean="0"/>
              <a:t>rastvarač</a:t>
            </a:r>
            <a:r>
              <a:rPr lang="en-US" dirty="0" smtClean="0"/>
              <a:t> i </a:t>
            </a:r>
            <a:r>
              <a:rPr lang="en-US" dirty="0" err="1" smtClean="0"/>
              <a:t>umanjuje</a:t>
            </a:r>
            <a:r>
              <a:rPr lang="en-US" dirty="0" smtClean="0"/>
              <a:t> </a:t>
            </a:r>
            <a:r>
              <a:rPr lang="en-US" dirty="0" err="1" smtClean="0"/>
              <a:t>naslage</a:t>
            </a:r>
            <a:r>
              <a:rPr lang="en-US" dirty="0" smtClean="0"/>
              <a:t> i </a:t>
            </a:r>
            <a:r>
              <a:rPr lang="en-US" dirty="0" err="1" smtClean="0"/>
              <a:t>bol</a:t>
            </a:r>
            <a:r>
              <a:rPr lang="en-US" dirty="0" smtClean="0"/>
              <a:t> u </a:t>
            </a:r>
            <a:r>
              <a:rPr lang="en-US" dirty="0" err="1" smtClean="0"/>
              <a:t>zglobovima</a:t>
            </a:r>
            <a:r>
              <a:rPr lang="en-US" dirty="0" smtClean="0"/>
              <a:t> </a:t>
            </a:r>
            <a:r>
              <a:rPr lang="en-US" dirty="0" err="1" smtClean="0"/>
              <a:t>ruku</a:t>
            </a:r>
            <a:r>
              <a:rPr lang="en-US" dirty="0" smtClean="0"/>
              <a:t> i </a:t>
            </a:r>
            <a:r>
              <a:rPr lang="en-US" dirty="0" err="1" smtClean="0"/>
              <a:t>nogu,rastvara</a:t>
            </a:r>
            <a:r>
              <a:rPr lang="en-US" dirty="0" smtClean="0"/>
              <a:t> </a:t>
            </a:r>
            <a:r>
              <a:rPr lang="en-US" dirty="0" err="1" smtClean="0"/>
              <a:t>kamenac</a:t>
            </a:r>
            <a:r>
              <a:rPr lang="en-US" dirty="0" smtClean="0"/>
              <a:t> </a:t>
            </a:r>
            <a:r>
              <a:rPr lang="en-US" dirty="0" err="1" smtClean="0"/>
              <a:t>na</a:t>
            </a:r>
            <a:r>
              <a:rPr lang="en-US" dirty="0" smtClean="0"/>
              <a:t> </a:t>
            </a:r>
            <a:r>
              <a:rPr lang="en-US" dirty="0" err="1" smtClean="0"/>
              <a:t>zubima</a:t>
            </a:r>
            <a:r>
              <a:rPr lang="en-US" dirty="0" smtClean="0"/>
              <a:t>, •</a:t>
            </a:r>
            <a:r>
              <a:rPr lang="en-US" dirty="0" err="1" smtClean="0"/>
              <a:t>zaustavlja</a:t>
            </a:r>
            <a:r>
              <a:rPr lang="en-US" dirty="0" smtClean="0"/>
              <a:t> </a:t>
            </a:r>
            <a:r>
              <a:rPr lang="en-US" dirty="0" err="1" smtClean="0"/>
              <a:t>krvarenje</a:t>
            </a:r>
            <a:r>
              <a:rPr lang="en-US" dirty="0" smtClean="0"/>
              <a:t> </a:t>
            </a:r>
            <a:r>
              <a:rPr lang="en-US" dirty="0" err="1" smtClean="0"/>
              <a:t>desni</a:t>
            </a:r>
            <a:r>
              <a:rPr lang="en-US" dirty="0" smtClean="0"/>
              <a:t>, •</a:t>
            </a:r>
            <a:r>
              <a:rPr lang="en-US" dirty="0" err="1" smtClean="0"/>
              <a:t>ublažava</a:t>
            </a:r>
            <a:r>
              <a:rPr lang="en-US" dirty="0" smtClean="0"/>
              <a:t> </a:t>
            </a:r>
            <a:r>
              <a:rPr lang="en-US" dirty="0" err="1" smtClean="0"/>
              <a:t>tegobe</a:t>
            </a:r>
            <a:r>
              <a:rPr lang="en-US" dirty="0" smtClean="0"/>
              <a:t> od </a:t>
            </a:r>
            <a:r>
              <a:rPr lang="en-US" dirty="0" err="1" smtClean="0"/>
              <a:t>ujeda</a:t>
            </a:r>
            <a:r>
              <a:rPr lang="en-US" dirty="0" smtClean="0"/>
              <a:t> </a:t>
            </a:r>
            <a:r>
              <a:rPr lang="en-US" dirty="0" err="1" smtClean="0"/>
              <a:t>insekata</a:t>
            </a:r>
            <a:r>
              <a:rPr lang="en-US" dirty="0" smtClean="0"/>
              <a:t>, •</a:t>
            </a:r>
            <a:r>
              <a:rPr lang="en-US" dirty="0" err="1" smtClean="0"/>
              <a:t>neguje</a:t>
            </a:r>
            <a:r>
              <a:rPr lang="en-US" dirty="0" smtClean="0"/>
              <a:t> </a:t>
            </a:r>
            <a:r>
              <a:rPr lang="en-US" dirty="0" err="1" smtClean="0"/>
              <a:t>kosu</a:t>
            </a:r>
            <a:r>
              <a:rPr lang="en-US" dirty="0" smtClean="0"/>
              <a:t>, •</a:t>
            </a:r>
            <a:r>
              <a:rPr lang="en-US" dirty="0" err="1" smtClean="0"/>
              <a:t>održava</a:t>
            </a:r>
            <a:r>
              <a:rPr lang="en-US" dirty="0" smtClean="0"/>
              <a:t> </a:t>
            </a:r>
            <a:r>
              <a:rPr lang="en-US" dirty="0" err="1" smtClean="0"/>
              <a:t>vlažnost</a:t>
            </a:r>
            <a:r>
              <a:rPr lang="en-US" dirty="0" smtClean="0"/>
              <a:t> </a:t>
            </a:r>
            <a:r>
              <a:rPr lang="en-US" dirty="0" err="1" smtClean="0"/>
              <a:t>kože</a:t>
            </a:r>
            <a:r>
              <a:rPr lang="en-US" dirty="0" smtClean="0"/>
              <a:t>, •</a:t>
            </a:r>
            <a:r>
              <a:rPr lang="en-US" dirty="0" err="1" smtClean="0"/>
              <a:t>deluje</a:t>
            </a:r>
            <a:r>
              <a:rPr lang="en-US" dirty="0" smtClean="0"/>
              <a:t> </a:t>
            </a:r>
            <a:r>
              <a:rPr lang="en-US" dirty="0" err="1" smtClean="0"/>
              <a:t>kao</a:t>
            </a:r>
            <a:r>
              <a:rPr lang="en-US" dirty="0" smtClean="0"/>
              <a:t> astringent, </a:t>
            </a:r>
            <a:r>
              <a:rPr lang="en-US" dirty="0" err="1" smtClean="0"/>
              <a:t>odlična</a:t>
            </a:r>
            <a:r>
              <a:rPr lang="en-US" dirty="0" smtClean="0"/>
              <a:t> je </a:t>
            </a:r>
            <a:r>
              <a:rPr lang="en-US" dirty="0" err="1" smtClean="0"/>
              <a:t>za</a:t>
            </a:r>
            <a:r>
              <a:rPr lang="en-US" dirty="0" smtClean="0"/>
              <a:t> </a:t>
            </a:r>
            <a:r>
              <a:rPr lang="en-US" dirty="0" err="1" smtClean="0"/>
              <a:t>tretiranje</a:t>
            </a:r>
            <a:r>
              <a:rPr lang="en-US" dirty="0" smtClean="0"/>
              <a:t> </a:t>
            </a:r>
            <a:r>
              <a:rPr lang="en-US" dirty="0" err="1" smtClean="0"/>
              <a:t>akni</a:t>
            </a:r>
            <a:r>
              <a:rPr lang="en-US" dirty="0" smtClean="0"/>
              <a:t> i </a:t>
            </a:r>
            <a:r>
              <a:rPr lang="en-US" dirty="0" err="1" smtClean="0"/>
              <a:t>ekcema</a:t>
            </a:r>
            <a:r>
              <a:rPr lang="en-US" dirty="0" smtClean="0"/>
              <a:t>, •</a:t>
            </a:r>
            <a:r>
              <a:rPr lang="en-US" dirty="0" err="1" smtClean="0"/>
              <a:t>leči</a:t>
            </a:r>
            <a:r>
              <a:rPr lang="en-US" dirty="0" smtClean="0"/>
              <a:t> </a:t>
            </a:r>
            <a:r>
              <a:rPr lang="en-US" dirty="0" err="1" smtClean="0"/>
              <a:t>gljivice</a:t>
            </a:r>
            <a:r>
              <a:rPr lang="en-US" dirty="0" smtClean="0"/>
              <a:t> </a:t>
            </a:r>
            <a:r>
              <a:rPr lang="en-US" dirty="0" err="1" smtClean="0"/>
              <a:t>kod</a:t>
            </a:r>
            <a:r>
              <a:rPr lang="en-US" dirty="0" smtClean="0"/>
              <a:t> </a:t>
            </a:r>
            <a:r>
              <a:rPr lang="en-US" dirty="0" err="1" smtClean="0"/>
              <a:t>atletskih</a:t>
            </a:r>
            <a:r>
              <a:rPr lang="en-US" dirty="0" smtClean="0"/>
              <a:t> </a:t>
            </a:r>
            <a:r>
              <a:rPr lang="en-US" dirty="0" err="1" smtClean="0"/>
              <a:t>stopala</a:t>
            </a:r>
            <a:r>
              <a:rPr lang="en-US" dirty="0" smtClean="0"/>
              <a:t>.</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8081525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sr-Latn-RS" dirty="0" smtClean="0"/>
              <a:t>Elektroliza vode</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lvl="0"/>
            <a:r>
              <a:rPr lang="en-US" sz="2200" b="1" i="1" dirty="0" err="1">
                <a:solidFill>
                  <a:schemeClr val="tx2">
                    <a:lumMod val="60000"/>
                    <a:lumOff val="40000"/>
                  </a:schemeClr>
                </a:solidFill>
              </a:rPr>
              <a:t>Nekoliko</a:t>
            </a:r>
            <a:r>
              <a:rPr lang="en-US" sz="2200" b="1" i="1" dirty="0">
                <a:solidFill>
                  <a:schemeClr val="tx2">
                    <a:lumMod val="60000"/>
                    <a:lumOff val="40000"/>
                  </a:schemeClr>
                </a:solidFill>
              </a:rPr>
              <a:t> </a:t>
            </a:r>
            <a:r>
              <a:rPr lang="en-US" sz="2200" b="1" i="1" dirty="0" err="1">
                <a:solidFill>
                  <a:schemeClr val="tx2">
                    <a:lumMod val="60000"/>
                    <a:lumOff val="40000"/>
                  </a:schemeClr>
                </a:solidFill>
              </a:rPr>
              <a:t>desetina</a:t>
            </a:r>
            <a:r>
              <a:rPr lang="en-US" sz="2200" b="1" i="1" dirty="0">
                <a:solidFill>
                  <a:schemeClr val="tx2">
                    <a:lumMod val="60000"/>
                    <a:lumOff val="40000"/>
                  </a:schemeClr>
                </a:solidFill>
              </a:rPr>
              <a:t> </a:t>
            </a:r>
            <a:r>
              <a:rPr lang="en-US" sz="2200" b="1" i="1" dirty="0" err="1">
                <a:solidFill>
                  <a:schemeClr val="tx2">
                    <a:lumMod val="60000"/>
                    <a:lumOff val="40000"/>
                  </a:schemeClr>
                </a:solidFill>
              </a:rPr>
              <a:t>godina</a:t>
            </a:r>
            <a:r>
              <a:rPr lang="en-US" sz="2200" b="1" i="1" dirty="0">
                <a:solidFill>
                  <a:schemeClr val="tx2">
                    <a:lumMod val="60000"/>
                    <a:lumOff val="40000"/>
                  </a:schemeClr>
                </a:solidFill>
              </a:rPr>
              <a:t> </a:t>
            </a:r>
            <a:r>
              <a:rPr lang="en-US" sz="2200" b="1" i="1" dirty="0" err="1" smtClean="0">
                <a:solidFill>
                  <a:schemeClr val="tx2">
                    <a:lumMod val="60000"/>
                    <a:lumOff val="40000"/>
                  </a:schemeClr>
                </a:solidFill>
              </a:rPr>
              <a:t>unazad</a:t>
            </a:r>
            <a:r>
              <a:rPr lang="sr-Latn-RS" sz="2200" b="1" i="1" dirty="0" smtClean="0">
                <a:solidFill>
                  <a:schemeClr val="tx2">
                    <a:lumMod val="60000"/>
                    <a:lumOff val="40000"/>
                  </a:schemeClr>
                </a:solidFill>
              </a:rPr>
              <a:t> </a:t>
            </a:r>
            <a:r>
              <a:rPr lang="en-US" sz="2200" b="1" i="1" dirty="0" err="1" smtClean="0">
                <a:solidFill>
                  <a:schemeClr val="tx2">
                    <a:lumMod val="60000"/>
                    <a:lumOff val="40000"/>
                  </a:schemeClr>
                </a:solidFill>
              </a:rPr>
              <a:t>intenzivno</a:t>
            </a:r>
            <a:r>
              <a:rPr lang="en-US" sz="2200" b="1" i="1" dirty="0" smtClean="0">
                <a:solidFill>
                  <a:schemeClr val="tx2">
                    <a:lumMod val="60000"/>
                    <a:lumOff val="40000"/>
                  </a:schemeClr>
                </a:solidFill>
              </a:rPr>
              <a:t> </a:t>
            </a:r>
            <a:r>
              <a:rPr lang="en-US" sz="2200" b="1" i="1" dirty="0">
                <a:solidFill>
                  <a:schemeClr val="tx2">
                    <a:lumMod val="60000"/>
                    <a:lumOff val="40000"/>
                  </a:schemeClr>
                </a:solidFill>
              </a:rPr>
              <a:t>se </a:t>
            </a:r>
            <a:r>
              <a:rPr lang="en-US" sz="2200" b="1" i="1" dirty="0" err="1">
                <a:solidFill>
                  <a:schemeClr val="tx2">
                    <a:lumMod val="60000"/>
                    <a:lumOff val="40000"/>
                  </a:schemeClr>
                </a:solidFill>
              </a:rPr>
              <a:t>istražuju</a:t>
            </a:r>
            <a:r>
              <a:rPr lang="en-US" sz="2200" b="1" i="1" dirty="0">
                <a:solidFill>
                  <a:schemeClr val="tx2">
                    <a:lumMod val="60000"/>
                    <a:lumOff val="40000"/>
                  </a:schemeClr>
                </a:solidFill>
              </a:rPr>
              <a:t> </a:t>
            </a:r>
            <a:r>
              <a:rPr lang="en-US" sz="2200" b="1" i="1" dirty="0" err="1">
                <a:solidFill>
                  <a:schemeClr val="tx2">
                    <a:lumMod val="60000"/>
                    <a:lumOff val="40000"/>
                  </a:schemeClr>
                </a:solidFill>
              </a:rPr>
              <a:t>postupci</a:t>
            </a:r>
            <a:r>
              <a:rPr lang="en-US" sz="2200" b="1" i="1" dirty="0">
                <a:solidFill>
                  <a:schemeClr val="tx2">
                    <a:lumMod val="60000"/>
                    <a:lumOff val="40000"/>
                  </a:schemeClr>
                </a:solidFill>
              </a:rPr>
              <a:t> "</a:t>
            </a:r>
            <a:r>
              <a:rPr lang="en-US" sz="2200" b="1" i="1" dirty="0" err="1">
                <a:solidFill>
                  <a:schemeClr val="tx2">
                    <a:lumMod val="60000"/>
                    <a:lumOff val="40000"/>
                  </a:schemeClr>
                </a:solidFill>
              </a:rPr>
              <a:t>aktivacije</a:t>
            </a:r>
            <a:r>
              <a:rPr lang="en-US" sz="2200" b="1" i="1" dirty="0">
                <a:solidFill>
                  <a:schemeClr val="tx2">
                    <a:lumMod val="60000"/>
                    <a:lumOff val="40000"/>
                  </a:schemeClr>
                </a:solidFill>
              </a:rPr>
              <a:t>" </a:t>
            </a:r>
            <a:r>
              <a:rPr lang="en-US" sz="2200" b="1" i="1" dirty="0" err="1">
                <a:solidFill>
                  <a:schemeClr val="tx2">
                    <a:lumMod val="60000"/>
                    <a:lumOff val="40000"/>
                  </a:schemeClr>
                </a:solidFill>
              </a:rPr>
              <a:t>vode</a:t>
            </a:r>
            <a:r>
              <a:rPr lang="en-US" sz="2200" b="1" i="1" dirty="0">
                <a:solidFill>
                  <a:schemeClr val="tx2">
                    <a:lumMod val="60000"/>
                    <a:lumOff val="40000"/>
                  </a:schemeClr>
                </a:solidFill>
              </a:rPr>
              <a:t> </a:t>
            </a:r>
            <a:r>
              <a:rPr lang="en-US" sz="2200" b="1" i="1" dirty="0" err="1">
                <a:solidFill>
                  <a:schemeClr val="tx2">
                    <a:lumMod val="60000"/>
                    <a:lumOff val="40000"/>
                  </a:schemeClr>
                </a:solidFill>
              </a:rPr>
              <a:t>što</a:t>
            </a:r>
            <a:r>
              <a:rPr lang="en-US" sz="2200" b="1" i="1" dirty="0">
                <a:solidFill>
                  <a:schemeClr val="tx2">
                    <a:lumMod val="60000"/>
                    <a:lumOff val="40000"/>
                  </a:schemeClr>
                </a:solidFill>
              </a:rPr>
              <a:t> </a:t>
            </a:r>
            <a:r>
              <a:rPr lang="en-US" sz="2200" b="1" i="1" dirty="0" err="1">
                <a:solidFill>
                  <a:schemeClr val="tx2">
                    <a:lumMod val="60000"/>
                    <a:lumOff val="40000"/>
                  </a:schemeClr>
                </a:solidFill>
              </a:rPr>
              <a:t>podrazumeva</a:t>
            </a:r>
            <a:r>
              <a:rPr lang="en-US" sz="2200" b="1" i="1" dirty="0">
                <a:solidFill>
                  <a:schemeClr val="tx2">
                    <a:lumMod val="60000"/>
                    <a:lumOff val="40000"/>
                  </a:schemeClr>
                </a:solidFill>
              </a:rPr>
              <a:t> </a:t>
            </a:r>
            <a:r>
              <a:rPr lang="en-US" sz="2200" b="1" i="1" dirty="0" err="1">
                <a:solidFill>
                  <a:schemeClr val="tx2">
                    <a:lumMod val="60000"/>
                    <a:lumOff val="40000"/>
                  </a:schemeClr>
                </a:solidFill>
              </a:rPr>
              <a:t>niz</a:t>
            </a:r>
            <a:r>
              <a:rPr lang="en-US" sz="2200" b="1" i="1" dirty="0">
                <a:solidFill>
                  <a:schemeClr val="tx2">
                    <a:lumMod val="60000"/>
                    <a:lumOff val="40000"/>
                  </a:schemeClr>
                </a:solidFill>
              </a:rPr>
              <a:t> </a:t>
            </a:r>
            <a:r>
              <a:rPr lang="en-US" sz="2200" b="1" i="1" dirty="0" err="1">
                <a:solidFill>
                  <a:schemeClr val="tx2">
                    <a:lumMod val="60000"/>
                    <a:lumOff val="40000"/>
                  </a:schemeClr>
                </a:solidFill>
              </a:rPr>
              <a:t>mehaničkih</a:t>
            </a:r>
            <a:r>
              <a:rPr lang="en-US" sz="2200" b="1" i="1" dirty="0">
                <a:solidFill>
                  <a:schemeClr val="tx2">
                    <a:lumMod val="60000"/>
                    <a:lumOff val="40000"/>
                  </a:schemeClr>
                </a:solidFill>
              </a:rPr>
              <a:t>, </a:t>
            </a:r>
            <a:r>
              <a:rPr lang="en-US" sz="2200" b="1" i="1" dirty="0" err="1">
                <a:solidFill>
                  <a:schemeClr val="tx2">
                    <a:lumMod val="60000"/>
                    <a:lumOff val="40000"/>
                  </a:schemeClr>
                </a:solidFill>
              </a:rPr>
              <a:t>električnih</a:t>
            </a:r>
            <a:r>
              <a:rPr lang="en-US" sz="2200" b="1" i="1" dirty="0">
                <a:solidFill>
                  <a:schemeClr val="tx2">
                    <a:lumMod val="60000"/>
                    <a:lumOff val="40000"/>
                  </a:schemeClr>
                </a:solidFill>
              </a:rPr>
              <a:t> </a:t>
            </a:r>
            <a:r>
              <a:rPr lang="en-US" sz="2200" b="1" i="1" dirty="0" err="1">
                <a:solidFill>
                  <a:schemeClr val="tx2">
                    <a:lumMod val="60000"/>
                    <a:lumOff val="40000"/>
                  </a:schemeClr>
                </a:solidFill>
              </a:rPr>
              <a:t>ili</a:t>
            </a:r>
            <a:r>
              <a:rPr lang="en-US" sz="2200" b="1" i="1" dirty="0">
                <a:solidFill>
                  <a:schemeClr val="tx2">
                    <a:lumMod val="60000"/>
                    <a:lumOff val="40000"/>
                  </a:schemeClr>
                </a:solidFill>
              </a:rPr>
              <a:t> </a:t>
            </a:r>
            <a:r>
              <a:rPr lang="en-US" sz="2200" b="1" i="1" dirty="0" err="1">
                <a:solidFill>
                  <a:schemeClr val="tx2">
                    <a:lumMod val="60000"/>
                    <a:lumOff val="40000"/>
                  </a:schemeClr>
                </a:solidFill>
              </a:rPr>
              <a:t>optičkih</a:t>
            </a:r>
            <a:r>
              <a:rPr lang="en-US" sz="2200" b="1" i="1" dirty="0">
                <a:solidFill>
                  <a:schemeClr val="tx2">
                    <a:lumMod val="60000"/>
                    <a:lumOff val="40000"/>
                  </a:schemeClr>
                </a:solidFill>
              </a:rPr>
              <a:t> </a:t>
            </a:r>
            <a:r>
              <a:rPr lang="en-US" sz="2200" b="1" i="1" dirty="0" err="1">
                <a:solidFill>
                  <a:schemeClr val="tx2">
                    <a:lumMod val="60000"/>
                    <a:lumOff val="40000"/>
                  </a:schemeClr>
                </a:solidFill>
              </a:rPr>
              <a:t>procesa</a:t>
            </a:r>
            <a:r>
              <a:rPr lang="en-US" sz="2200" b="1" i="1" dirty="0">
                <a:solidFill>
                  <a:schemeClr val="tx2">
                    <a:lumMod val="60000"/>
                    <a:lumOff val="40000"/>
                  </a:schemeClr>
                </a:solidFill>
              </a:rPr>
              <a:t> </a:t>
            </a:r>
            <a:r>
              <a:rPr lang="en-US" sz="2200" b="1" i="1" dirty="0" err="1">
                <a:solidFill>
                  <a:schemeClr val="tx2">
                    <a:lumMod val="60000"/>
                    <a:lumOff val="40000"/>
                  </a:schemeClr>
                </a:solidFill>
              </a:rPr>
              <a:t>kojima</a:t>
            </a:r>
            <a:r>
              <a:rPr lang="en-US" sz="2200" b="1" i="1" dirty="0">
                <a:solidFill>
                  <a:schemeClr val="tx2">
                    <a:lumMod val="60000"/>
                    <a:lumOff val="40000"/>
                  </a:schemeClr>
                </a:solidFill>
              </a:rPr>
              <a:t> se </a:t>
            </a:r>
            <a:r>
              <a:rPr lang="en-US" sz="2200" b="1" i="1" dirty="0" err="1">
                <a:solidFill>
                  <a:schemeClr val="tx2">
                    <a:lumMod val="60000"/>
                    <a:lumOff val="40000"/>
                  </a:schemeClr>
                </a:solidFill>
              </a:rPr>
              <a:t>menjaju</a:t>
            </a:r>
            <a:r>
              <a:rPr lang="en-US" sz="2200" b="1" i="1" dirty="0">
                <a:solidFill>
                  <a:schemeClr val="tx2">
                    <a:lumMod val="60000"/>
                    <a:lumOff val="40000"/>
                  </a:schemeClr>
                </a:solidFill>
              </a:rPr>
              <a:t> </a:t>
            </a:r>
            <a:r>
              <a:rPr lang="en-US" sz="2200" b="1" i="1" dirty="0" err="1">
                <a:solidFill>
                  <a:schemeClr val="tx2">
                    <a:lumMod val="60000"/>
                    <a:lumOff val="40000"/>
                  </a:schemeClr>
                </a:solidFill>
              </a:rPr>
              <a:t>fizičke</a:t>
            </a:r>
            <a:r>
              <a:rPr lang="en-US" sz="2200" b="1" i="1" dirty="0">
                <a:solidFill>
                  <a:schemeClr val="tx2">
                    <a:lumMod val="60000"/>
                    <a:lumOff val="40000"/>
                  </a:schemeClr>
                </a:solidFill>
              </a:rPr>
              <a:t> </a:t>
            </a:r>
            <a:r>
              <a:rPr lang="en-US" sz="2200" b="1" i="1" dirty="0" err="1">
                <a:solidFill>
                  <a:schemeClr val="tx2">
                    <a:lumMod val="60000"/>
                    <a:lumOff val="40000"/>
                  </a:schemeClr>
                </a:solidFill>
              </a:rPr>
              <a:t>ili</a:t>
            </a:r>
            <a:r>
              <a:rPr lang="en-US" sz="2200" b="1" i="1" dirty="0">
                <a:solidFill>
                  <a:schemeClr val="tx2">
                    <a:lumMod val="60000"/>
                    <a:lumOff val="40000"/>
                  </a:schemeClr>
                </a:solidFill>
              </a:rPr>
              <a:t> </a:t>
            </a:r>
            <a:r>
              <a:rPr lang="en-US" sz="2200" b="1" i="1" dirty="0" err="1">
                <a:solidFill>
                  <a:schemeClr val="tx2">
                    <a:lumMod val="60000"/>
                    <a:lumOff val="40000"/>
                  </a:schemeClr>
                </a:solidFill>
              </a:rPr>
              <a:t>hemijske</a:t>
            </a:r>
            <a:r>
              <a:rPr lang="en-US" sz="2200" b="1" i="1" dirty="0">
                <a:solidFill>
                  <a:schemeClr val="tx2">
                    <a:lumMod val="60000"/>
                    <a:lumOff val="40000"/>
                  </a:schemeClr>
                </a:solidFill>
              </a:rPr>
              <a:t> </a:t>
            </a:r>
            <a:r>
              <a:rPr lang="en-US" sz="2200" b="1" i="1" dirty="0" err="1">
                <a:solidFill>
                  <a:schemeClr val="tx2">
                    <a:lumMod val="60000"/>
                    <a:lumOff val="40000"/>
                  </a:schemeClr>
                </a:solidFill>
              </a:rPr>
              <a:t>karakteristike</a:t>
            </a:r>
            <a:r>
              <a:rPr lang="en-US" sz="2200" b="1" i="1" dirty="0">
                <a:solidFill>
                  <a:schemeClr val="tx2">
                    <a:lumMod val="60000"/>
                    <a:lumOff val="40000"/>
                  </a:schemeClr>
                </a:solidFill>
              </a:rPr>
              <a:t> </a:t>
            </a:r>
            <a:r>
              <a:rPr lang="en-US" sz="2200" b="1" i="1" dirty="0" err="1">
                <a:solidFill>
                  <a:schemeClr val="tx2">
                    <a:lumMod val="60000"/>
                    <a:lumOff val="40000"/>
                  </a:schemeClr>
                </a:solidFill>
              </a:rPr>
              <a:t>vode</a:t>
            </a:r>
            <a:r>
              <a:rPr lang="en-US" sz="2200" b="1" i="1" dirty="0">
                <a:solidFill>
                  <a:schemeClr val="tx2">
                    <a:lumMod val="60000"/>
                    <a:lumOff val="40000"/>
                  </a:schemeClr>
                </a:solidFill>
              </a:rPr>
              <a:t>.  </a:t>
            </a:r>
            <a:r>
              <a:rPr lang="en-US" sz="2200" b="1" i="1" dirty="0" err="1">
                <a:solidFill>
                  <a:schemeClr val="tx2">
                    <a:lumMod val="60000"/>
                    <a:lumOff val="40000"/>
                  </a:schemeClr>
                </a:solidFill>
              </a:rPr>
              <a:t>Voda</a:t>
            </a:r>
            <a:r>
              <a:rPr lang="en-US" sz="2200" b="1" i="1" dirty="0">
                <a:solidFill>
                  <a:schemeClr val="tx2">
                    <a:lumMod val="60000"/>
                    <a:lumOff val="40000"/>
                  </a:schemeClr>
                </a:solidFill>
              </a:rPr>
              <a:t> </a:t>
            </a:r>
            <a:r>
              <a:rPr lang="en-US" sz="2200" b="1" i="1" dirty="0" err="1">
                <a:solidFill>
                  <a:schemeClr val="tx2">
                    <a:lumMod val="60000"/>
                    <a:lumOff val="40000"/>
                  </a:schemeClr>
                </a:solidFill>
              </a:rPr>
              <a:t>sa</a:t>
            </a:r>
            <a:r>
              <a:rPr lang="en-US" sz="2200" b="1" i="1" dirty="0">
                <a:solidFill>
                  <a:schemeClr val="tx2">
                    <a:lumMod val="60000"/>
                    <a:lumOff val="40000"/>
                  </a:schemeClr>
                </a:solidFill>
              </a:rPr>
              <a:t> </a:t>
            </a:r>
            <a:r>
              <a:rPr lang="en-US" sz="2200" b="1" i="1" dirty="0" err="1">
                <a:solidFill>
                  <a:schemeClr val="tx2">
                    <a:lumMod val="60000"/>
                    <a:lumOff val="40000"/>
                  </a:schemeClr>
                </a:solidFill>
              </a:rPr>
              <a:t>ovako</a:t>
            </a:r>
            <a:r>
              <a:rPr lang="en-US" sz="2200" b="1" i="1" dirty="0">
                <a:solidFill>
                  <a:schemeClr val="tx2">
                    <a:lumMod val="60000"/>
                    <a:lumOff val="40000"/>
                  </a:schemeClr>
                </a:solidFill>
              </a:rPr>
              <a:t> </a:t>
            </a:r>
            <a:r>
              <a:rPr lang="en-US" sz="2200" b="1" i="1" dirty="0" err="1">
                <a:solidFill>
                  <a:schemeClr val="tx2">
                    <a:lumMod val="60000"/>
                    <a:lumOff val="40000"/>
                  </a:schemeClr>
                </a:solidFill>
              </a:rPr>
              <a:t>izmenjenom</a:t>
            </a:r>
            <a:r>
              <a:rPr lang="en-US" sz="2200" b="1" i="1" dirty="0">
                <a:solidFill>
                  <a:schemeClr val="tx2">
                    <a:lumMod val="60000"/>
                    <a:lumOff val="40000"/>
                  </a:schemeClr>
                </a:solidFill>
              </a:rPr>
              <a:t> </a:t>
            </a:r>
            <a:r>
              <a:rPr lang="en-US" sz="2200" b="1" i="1" dirty="0" err="1">
                <a:solidFill>
                  <a:schemeClr val="tx2">
                    <a:lumMod val="60000"/>
                    <a:lumOff val="40000"/>
                  </a:schemeClr>
                </a:solidFill>
              </a:rPr>
              <a:t>strukturom</a:t>
            </a:r>
            <a:r>
              <a:rPr lang="en-US" sz="2200" b="1" i="1" dirty="0">
                <a:solidFill>
                  <a:schemeClr val="tx2">
                    <a:lumMod val="60000"/>
                    <a:lumOff val="40000"/>
                  </a:schemeClr>
                </a:solidFill>
              </a:rPr>
              <a:t> </a:t>
            </a:r>
            <a:r>
              <a:rPr lang="en-US" sz="2200" b="1" i="1" dirty="0" err="1">
                <a:solidFill>
                  <a:schemeClr val="tx2">
                    <a:lumMod val="60000"/>
                    <a:lumOff val="40000"/>
                  </a:schemeClr>
                </a:solidFill>
              </a:rPr>
              <a:t>znatno</a:t>
            </a:r>
            <a:r>
              <a:rPr lang="en-US" sz="2200" b="1" i="1" dirty="0">
                <a:solidFill>
                  <a:schemeClr val="tx2">
                    <a:lumMod val="60000"/>
                    <a:lumOff val="40000"/>
                  </a:schemeClr>
                </a:solidFill>
              </a:rPr>
              <a:t> se </a:t>
            </a:r>
            <a:r>
              <a:rPr lang="en-US" sz="2200" b="1" i="1" dirty="0" err="1">
                <a:solidFill>
                  <a:schemeClr val="tx2">
                    <a:lumMod val="60000"/>
                    <a:lumOff val="40000"/>
                  </a:schemeClr>
                </a:solidFill>
              </a:rPr>
              <a:t>bolje</a:t>
            </a:r>
            <a:r>
              <a:rPr lang="en-US" sz="2200" b="1" i="1" dirty="0">
                <a:solidFill>
                  <a:schemeClr val="tx2">
                    <a:lumMod val="60000"/>
                    <a:lumOff val="40000"/>
                  </a:schemeClr>
                </a:solidFill>
              </a:rPr>
              <a:t> </a:t>
            </a:r>
            <a:r>
              <a:rPr lang="en-US" sz="2200" b="1" i="1" dirty="0" err="1">
                <a:solidFill>
                  <a:schemeClr val="tx2">
                    <a:lumMod val="60000"/>
                    <a:lumOff val="40000"/>
                  </a:schemeClr>
                </a:solidFill>
              </a:rPr>
              <a:t>apsorbuje</a:t>
            </a:r>
            <a:r>
              <a:rPr lang="en-US" sz="2200" b="1" i="1" dirty="0">
                <a:solidFill>
                  <a:schemeClr val="tx2">
                    <a:lumMod val="60000"/>
                    <a:lumOff val="40000"/>
                  </a:schemeClr>
                </a:solidFill>
              </a:rPr>
              <a:t> u </a:t>
            </a:r>
            <a:r>
              <a:rPr lang="en-US" sz="2200" b="1" i="1" dirty="0" err="1">
                <a:solidFill>
                  <a:schemeClr val="tx2">
                    <a:lumMod val="60000"/>
                    <a:lumOff val="40000"/>
                  </a:schemeClr>
                </a:solidFill>
              </a:rPr>
              <a:t>organizmu</a:t>
            </a:r>
            <a:r>
              <a:rPr lang="en-US" sz="2200" b="1" i="1" dirty="0">
                <a:solidFill>
                  <a:schemeClr val="tx2">
                    <a:lumMod val="60000"/>
                    <a:lumOff val="40000"/>
                  </a:schemeClr>
                </a:solidFill>
              </a:rPr>
              <a:t>. </a:t>
            </a:r>
            <a:r>
              <a:rPr lang="en-US" sz="2200" b="1" i="1" dirty="0" err="1">
                <a:solidFill>
                  <a:schemeClr val="tx2">
                    <a:lumMod val="60000"/>
                    <a:lumOff val="40000"/>
                  </a:schemeClr>
                </a:solidFill>
              </a:rPr>
              <a:t>Mogu</a:t>
            </a:r>
            <a:r>
              <a:rPr lang="en-US" sz="2200" b="1" i="1" dirty="0">
                <a:solidFill>
                  <a:schemeClr val="tx2">
                    <a:lumMod val="60000"/>
                    <a:lumOff val="40000"/>
                  </a:schemeClr>
                </a:solidFill>
              </a:rPr>
              <a:t> je </a:t>
            </a:r>
            <a:r>
              <a:rPr lang="en-US" sz="2200" b="1" i="1" dirty="0" err="1">
                <a:solidFill>
                  <a:schemeClr val="tx2">
                    <a:lumMod val="60000"/>
                    <a:lumOff val="40000"/>
                  </a:schemeClr>
                </a:solidFill>
              </a:rPr>
              <a:t>koristiti</a:t>
            </a:r>
            <a:r>
              <a:rPr lang="en-US" sz="2200" b="1" i="1" dirty="0">
                <a:solidFill>
                  <a:schemeClr val="tx2">
                    <a:lumMod val="60000"/>
                    <a:lumOff val="40000"/>
                  </a:schemeClr>
                </a:solidFill>
              </a:rPr>
              <a:t> </a:t>
            </a:r>
            <a:r>
              <a:rPr lang="en-US" sz="2200" b="1" i="1" dirty="0" err="1">
                <a:solidFill>
                  <a:schemeClr val="tx2">
                    <a:lumMod val="60000"/>
                    <a:lumOff val="40000"/>
                  </a:schemeClr>
                </a:solidFill>
              </a:rPr>
              <a:t>biljke</a:t>
            </a:r>
            <a:r>
              <a:rPr lang="en-US" sz="2200" b="1" i="1" dirty="0">
                <a:solidFill>
                  <a:schemeClr val="tx2">
                    <a:lumMod val="60000"/>
                    <a:lumOff val="40000"/>
                  </a:schemeClr>
                </a:solidFill>
              </a:rPr>
              <a:t>, </a:t>
            </a:r>
            <a:r>
              <a:rPr lang="en-US" sz="2200" b="1" i="1" dirty="0" err="1">
                <a:solidFill>
                  <a:schemeClr val="tx2">
                    <a:lumMod val="60000"/>
                    <a:lumOff val="40000"/>
                  </a:schemeClr>
                </a:solidFill>
              </a:rPr>
              <a:t>životinje</a:t>
            </a:r>
            <a:r>
              <a:rPr lang="en-US" sz="2200" b="1" i="1" dirty="0">
                <a:solidFill>
                  <a:schemeClr val="tx2">
                    <a:lumMod val="60000"/>
                    <a:lumOff val="40000"/>
                  </a:schemeClr>
                </a:solidFill>
              </a:rPr>
              <a:t> i </a:t>
            </a:r>
            <a:r>
              <a:rPr lang="en-US" sz="2200" b="1" i="1" dirty="0" err="1">
                <a:solidFill>
                  <a:schemeClr val="tx2">
                    <a:lumMod val="60000"/>
                    <a:lumOff val="40000"/>
                  </a:schemeClr>
                </a:solidFill>
              </a:rPr>
              <a:t>ljudi</a:t>
            </a:r>
            <a:r>
              <a:rPr lang="en-US" sz="2200" b="1" i="1" dirty="0">
                <a:solidFill>
                  <a:schemeClr val="tx2">
                    <a:lumMod val="60000"/>
                    <a:lumOff val="40000"/>
                  </a:schemeClr>
                </a:solidFill>
              </a:rPr>
              <a:t>, a </a:t>
            </a:r>
            <a:r>
              <a:rPr lang="en-US" sz="2200" b="1" i="1" dirty="0" err="1">
                <a:solidFill>
                  <a:schemeClr val="tx2">
                    <a:lumMod val="60000"/>
                    <a:lumOff val="40000"/>
                  </a:schemeClr>
                </a:solidFill>
              </a:rPr>
              <a:t>njena</a:t>
            </a:r>
            <a:r>
              <a:rPr lang="en-US" sz="2200" b="1" i="1" dirty="0">
                <a:solidFill>
                  <a:schemeClr val="tx2">
                    <a:lumMod val="60000"/>
                    <a:lumOff val="40000"/>
                  </a:schemeClr>
                </a:solidFill>
              </a:rPr>
              <a:t> </a:t>
            </a:r>
            <a:r>
              <a:rPr lang="en-US" sz="2200" b="1" i="1" dirty="0" err="1">
                <a:solidFill>
                  <a:schemeClr val="tx2">
                    <a:lumMod val="60000"/>
                    <a:lumOff val="40000"/>
                  </a:schemeClr>
                </a:solidFill>
              </a:rPr>
              <a:t>primena</a:t>
            </a:r>
            <a:r>
              <a:rPr lang="en-US" sz="2200" b="1" i="1" dirty="0">
                <a:solidFill>
                  <a:schemeClr val="tx2">
                    <a:lumMod val="60000"/>
                    <a:lumOff val="40000"/>
                  </a:schemeClr>
                </a:solidFill>
              </a:rPr>
              <a:t> u </a:t>
            </a:r>
            <a:r>
              <a:rPr lang="en-US" sz="2200" b="1" i="1" dirty="0" err="1">
                <a:solidFill>
                  <a:schemeClr val="tx2">
                    <a:lumMod val="60000"/>
                    <a:lumOff val="40000"/>
                  </a:schemeClr>
                </a:solidFill>
              </a:rPr>
              <a:t>industriji</a:t>
            </a:r>
            <a:r>
              <a:rPr lang="en-US" sz="2200" b="1" i="1" dirty="0">
                <a:solidFill>
                  <a:schemeClr val="tx2">
                    <a:lumMod val="60000"/>
                    <a:lumOff val="40000"/>
                  </a:schemeClr>
                </a:solidFill>
              </a:rPr>
              <a:t>, </a:t>
            </a:r>
            <a:r>
              <a:rPr lang="en-US" sz="2200" b="1" i="1" dirty="0" err="1">
                <a:solidFill>
                  <a:schemeClr val="tx2">
                    <a:lumMod val="60000"/>
                    <a:lumOff val="40000"/>
                  </a:schemeClr>
                </a:solidFill>
              </a:rPr>
              <a:t>medicini</a:t>
            </a:r>
            <a:r>
              <a:rPr lang="en-US" sz="2200" b="1" i="1" dirty="0">
                <a:solidFill>
                  <a:schemeClr val="tx2">
                    <a:lumMod val="60000"/>
                    <a:lumOff val="40000"/>
                  </a:schemeClr>
                </a:solidFill>
              </a:rPr>
              <a:t> i </a:t>
            </a:r>
            <a:r>
              <a:rPr lang="en-US" sz="2200" b="1" i="1" dirty="0" err="1">
                <a:solidFill>
                  <a:schemeClr val="tx2">
                    <a:lumMod val="60000"/>
                    <a:lumOff val="40000"/>
                  </a:schemeClr>
                </a:solidFill>
              </a:rPr>
              <a:t>poljoprivredi</a:t>
            </a:r>
            <a:r>
              <a:rPr lang="en-US" sz="2200" b="1" i="1" dirty="0">
                <a:solidFill>
                  <a:schemeClr val="tx2">
                    <a:lumMod val="60000"/>
                    <a:lumOff val="40000"/>
                  </a:schemeClr>
                </a:solidFill>
              </a:rPr>
              <a:t> </a:t>
            </a:r>
            <a:r>
              <a:rPr lang="en-US" sz="2200" b="1" i="1" dirty="0" err="1">
                <a:solidFill>
                  <a:schemeClr val="tx2">
                    <a:lumMod val="60000"/>
                    <a:lumOff val="40000"/>
                  </a:schemeClr>
                </a:solidFill>
              </a:rPr>
              <a:t>dala</a:t>
            </a:r>
            <a:r>
              <a:rPr lang="en-US" sz="2200" b="1" i="1" dirty="0">
                <a:solidFill>
                  <a:schemeClr val="tx2">
                    <a:lumMod val="60000"/>
                    <a:lumOff val="40000"/>
                  </a:schemeClr>
                </a:solidFill>
              </a:rPr>
              <a:t> je </a:t>
            </a:r>
            <a:r>
              <a:rPr lang="en-US" sz="2200" b="1" i="1" dirty="0" err="1">
                <a:solidFill>
                  <a:schemeClr val="tx2">
                    <a:lumMod val="60000"/>
                    <a:lumOff val="40000"/>
                  </a:schemeClr>
                </a:solidFill>
              </a:rPr>
              <a:t>zadivljujuće</a:t>
            </a:r>
            <a:r>
              <a:rPr lang="en-US" sz="2200" b="1" i="1" dirty="0">
                <a:solidFill>
                  <a:schemeClr val="tx2">
                    <a:lumMod val="60000"/>
                    <a:lumOff val="40000"/>
                  </a:schemeClr>
                </a:solidFill>
              </a:rPr>
              <a:t> </a:t>
            </a:r>
            <a:r>
              <a:rPr lang="en-US" sz="2200" b="1" i="1" dirty="0" err="1">
                <a:solidFill>
                  <a:schemeClr val="tx2">
                    <a:lumMod val="60000"/>
                    <a:lumOff val="40000"/>
                  </a:schemeClr>
                </a:solidFill>
              </a:rPr>
              <a:t>rezultate</a:t>
            </a:r>
            <a:endParaRPr lang="en-US" sz="2200" b="1" i="1" dirty="0">
              <a:solidFill>
                <a:schemeClr val="tx2">
                  <a:lumMod val="60000"/>
                  <a:lumOff val="40000"/>
                </a:schemeClr>
              </a:solidFill>
            </a:endParaRPr>
          </a:p>
          <a:p>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4149080"/>
            <a:ext cx="4680520"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810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sr-Latn-RS" dirty="0" smtClean="0"/>
              <a:t>Katodna voda</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r>
              <a:rPr lang="en-US" sz="1200" dirty="0" err="1" smtClean="0">
                <a:solidFill>
                  <a:schemeClr val="tx2"/>
                </a:solidFill>
              </a:rPr>
              <a:t>Katodna</a:t>
            </a:r>
            <a:r>
              <a:rPr lang="en-US" sz="1200" dirty="0" smtClean="0">
                <a:solidFill>
                  <a:schemeClr val="tx2"/>
                </a:solidFill>
              </a:rPr>
              <a:t>, </a:t>
            </a:r>
            <a:r>
              <a:rPr lang="en-US" sz="1200" dirty="0" err="1" smtClean="0">
                <a:solidFill>
                  <a:schemeClr val="tx2"/>
                </a:solidFill>
              </a:rPr>
              <a:t>redukovana</a:t>
            </a:r>
            <a:r>
              <a:rPr lang="en-US" sz="1200" dirty="0" smtClean="0">
                <a:solidFill>
                  <a:schemeClr val="tx2"/>
                </a:solidFill>
              </a:rPr>
              <a:t> </a:t>
            </a:r>
            <a:r>
              <a:rPr lang="en-US" sz="1200" dirty="0" err="1" smtClean="0">
                <a:solidFill>
                  <a:schemeClr val="tx2"/>
                </a:solidFill>
              </a:rPr>
              <a:t>ili</a:t>
            </a:r>
            <a:r>
              <a:rPr lang="en-US" sz="1200" dirty="0" smtClean="0">
                <a:solidFill>
                  <a:schemeClr val="tx2"/>
                </a:solidFill>
              </a:rPr>
              <a:t> </a:t>
            </a:r>
            <a:r>
              <a:rPr lang="en-US" sz="1200" dirty="0" err="1" smtClean="0">
                <a:solidFill>
                  <a:schemeClr val="tx2"/>
                </a:solidFill>
              </a:rPr>
              <a:t>alkalna</a:t>
            </a:r>
            <a:r>
              <a:rPr lang="en-US" sz="1200" dirty="0" smtClean="0">
                <a:solidFill>
                  <a:schemeClr val="tx2"/>
                </a:solidFill>
              </a:rPr>
              <a:t> </a:t>
            </a:r>
            <a:r>
              <a:rPr lang="en-US" sz="1200" dirty="0" err="1" smtClean="0">
                <a:solidFill>
                  <a:schemeClr val="tx2"/>
                </a:solidFill>
              </a:rPr>
              <a:t>voda</a:t>
            </a:r>
            <a:r>
              <a:rPr lang="en-US" sz="1200" dirty="0" smtClean="0">
                <a:solidFill>
                  <a:schemeClr val="tx2"/>
                </a:solidFill>
              </a:rPr>
              <a:t> </a:t>
            </a:r>
            <a:r>
              <a:rPr lang="en-US" sz="1200" dirty="0" smtClean="0"/>
              <a:t>(pH&gt;7) •</a:t>
            </a:r>
            <a:r>
              <a:rPr lang="en-US" sz="1200" dirty="0" smtClean="0">
                <a:solidFill>
                  <a:schemeClr val="tx2"/>
                </a:solidFill>
              </a:rPr>
              <a:t>je </a:t>
            </a:r>
            <a:r>
              <a:rPr lang="en-US" sz="1200" dirty="0" err="1" smtClean="0">
                <a:solidFill>
                  <a:schemeClr val="tx2"/>
                </a:solidFill>
              </a:rPr>
              <a:t>mekog</a:t>
            </a:r>
            <a:r>
              <a:rPr lang="en-US" sz="1200" dirty="0" smtClean="0">
                <a:solidFill>
                  <a:schemeClr val="tx2"/>
                </a:solidFill>
              </a:rPr>
              <a:t> </a:t>
            </a:r>
            <a:r>
              <a:rPr lang="en-US" sz="1200" dirty="0" err="1" smtClean="0">
                <a:solidFill>
                  <a:schemeClr val="tx2"/>
                </a:solidFill>
              </a:rPr>
              <a:t>ukusa</a:t>
            </a:r>
            <a:r>
              <a:rPr lang="en-US" sz="1200" dirty="0" smtClean="0">
                <a:solidFill>
                  <a:schemeClr val="tx2"/>
                </a:solidFill>
              </a:rPr>
              <a:t>, </a:t>
            </a:r>
            <a:r>
              <a:rPr lang="en-US" sz="1200" dirty="0" err="1" smtClean="0">
                <a:solidFill>
                  <a:schemeClr val="tx2"/>
                </a:solidFill>
              </a:rPr>
              <a:t>odličan</a:t>
            </a:r>
            <a:r>
              <a:rPr lang="en-US" sz="1200" dirty="0" smtClean="0">
                <a:solidFill>
                  <a:schemeClr val="tx2"/>
                </a:solidFill>
              </a:rPr>
              <a:t> je </a:t>
            </a:r>
            <a:r>
              <a:rPr lang="en-US" sz="1200" dirty="0" err="1" smtClean="0">
                <a:solidFill>
                  <a:schemeClr val="tx2"/>
                </a:solidFill>
              </a:rPr>
              <a:t>tonizator</a:t>
            </a:r>
            <a:r>
              <a:rPr lang="en-US" sz="1200" dirty="0" smtClean="0">
                <a:solidFill>
                  <a:schemeClr val="tx2"/>
                </a:solidFill>
              </a:rPr>
              <a:t> i stimulator. •</a:t>
            </a:r>
            <a:r>
              <a:rPr lang="en-US" sz="1200" dirty="0" err="1" smtClean="0">
                <a:solidFill>
                  <a:schemeClr val="tx2"/>
                </a:solidFill>
              </a:rPr>
              <a:t>Ubrzava</a:t>
            </a:r>
            <a:r>
              <a:rPr lang="en-US" sz="1200" dirty="0" smtClean="0">
                <a:solidFill>
                  <a:schemeClr val="tx2"/>
                </a:solidFill>
              </a:rPr>
              <a:t> </a:t>
            </a:r>
            <a:r>
              <a:rPr lang="en-US" sz="1200" dirty="0" err="1" smtClean="0">
                <a:solidFill>
                  <a:schemeClr val="tx2"/>
                </a:solidFill>
              </a:rPr>
              <a:t>bioprocese</a:t>
            </a:r>
            <a:r>
              <a:rPr lang="en-US" sz="1200" dirty="0" smtClean="0">
                <a:solidFill>
                  <a:schemeClr val="tx2"/>
                </a:solidFill>
              </a:rPr>
              <a:t> u </a:t>
            </a:r>
            <a:r>
              <a:rPr lang="en-US" sz="1200" dirty="0" err="1" smtClean="0">
                <a:solidFill>
                  <a:schemeClr val="tx2"/>
                </a:solidFill>
              </a:rPr>
              <a:t>organizmu</a:t>
            </a:r>
            <a:r>
              <a:rPr lang="en-US" sz="1200" dirty="0" smtClean="0">
                <a:solidFill>
                  <a:schemeClr val="tx2"/>
                </a:solidFill>
              </a:rPr>
              <a:t>, •</a:t>
            </a:r>
            <a:r>
              <a:rPr lang="en-US" sz="1200" dirty="0" err="1" smtClean="0">
                <a:solidFill>
                  <a:schemeClr val="tx2"/>
                </a:solidFill>
              </a:rPr>
              <a:t>povećava</a:t>
            </a:r>
            <a:r>
              <a:rPr lang="en-US" sz="1200" dirty="0" smtClean="0">
                <a:solidFill>
                  <a:schemeClr val="tx2"/>
                </a:solidFill>
              </a:rPr>
              <a:t> </a:t>
            </a:r>
            <a:r>
              <a:rPr lang="en-US" sz="1200" dirty="0" err="1" smtClean="0">
                <a:solidFill>
                  <a:schemeClr val="tx2"/>
                </a:solidFill>
              </a:rPr>
              <a:t>krvni</a:t>
            </a:r>
            <a:r>
              <a:rPr lang="en-US" sz="1200" dirty="0" smtClean="0">
                <a:solidFill>
                  <a:schemeClr val="tx2"/>
                </a:solidFill>
              </a:rPr>
              <a:t> </a:t>
            </a:r>
            <a:r>
              <a:rPr lang="en-US" sz="1200" dirty="0" err="1" smtClean="0">
                <a:solidFill>
                  <a:schemeClr val="tx2"/>
                </a:solidFill>
              </a:rPr>
              <a:t>pritisak</a:t>
            </a:r>
            <a:r>
              <a:rPr lang="en-US" sz="1200" dirty="0" smtClean="0">
                <a:solidFill>
                  <a:schemeClr val="tx2"/>
                </a:solidFill>
              </a:rPr>
              <a:t>, •</a:t>
            </a:r>
            <a:r>
              <a:rPr lang="en-US" sz="1200" dirty="0" err="1" smtClean="0">
                <a:solidFill>
                  <a:schemeClr val="tx2"/>
                </a:solidFill>
              </a:rPr>
              <a:t>ubrzava</a:t>
            </a:r>
            <a:r>
              <a:rPr lang="en-US" sz="1200" dirty="0" smtClean="0">
                <a:solidFill>
                  <a:schemeClr val="tx2"/>
                </a:solidFill>
              </a:rPr>
              <a:t> </a:t>
            </a:r>
            <a:r>
              <a:rPr lang="en-US" sz="1200" dirty="0" err="1" smtClean="0">
                <a:solidFill>
                  <a:schemeClr val="tx2"/>
                </a:solidFill>
              </a:rPr>
              <a:t>izmenu</a:t>
            </a:r>
            <a:r>
              <a:rPr lang="en-US" sz="1200" dirty="0" smtClean="0">
                <a:solidFill>
                  <a:schemeClr val="tx2"/>
                </a:solidFill>
              </a:rPr>
              <a:t> </a:t>
            </a:r>
            <a:r>
              <a:rPr lang="en-US" sz="1200" dirty="0" err="1" smtClean="0">
                <a:solidFill>
                  <a:schemeClr val="tx2"/>
                </a:solidFill>
              </a:rPr>
              <a:t>materija</a:t>
            </a:r>
            <a:r>
              <a:rPr lang="en-US" sz="1200" dirty="0" smtClean="0">
                <a:solidFill>
                  <a:schemeClr val="tx2"/>
                </a:solidFill>
              </a:rPr>
              <a:t> i </a:t>
            </a:r>
            <a:r>
              <a:rPr lang="en-US" sz="1200" dirty="0" err="1" smtClean="0">
                <a:solidFill>
                  <a:schemeClr val="tx2"/>
                </a:solidFill>
              </a:rPr>
              <a:t>poboljšava</a:t>
            </a:r>
            <a:r>
              <a:rPr lang="en-US" sz="1200" dirty="0" smtClean="0">
                <a:solidFill>
                  <a:schemeClr val="tx2"/>
                </a:solidFill>
              </a:rPr>
              <a:t> </a:t>
            </a:r>
            <a:r>
              <a:rPr lang="en-US" sz="1200" dirty="0" err="1" smtClean="0">
                <a:solidFill>
                  <a:schemeClr val="tx2"/>
                </a:solidFill>
              </a:rPr>
              <a:t>apetit</a:t>
            </a:r>
            <a:r>
              <a:rPr lang="en-US" sz="1200" dirty="0" smtClean="0">
                <a:solidFill>
                  <a:schemeClr val="tx2"/>
                </a:solidFill>
              </a:rPr>
              <a:t>, •</a:t>
            </a:r>
            <a:r>
              <a:rPr lang="en-US" sz="1200" dirty="0" err="1" smtClean="0">
                <a:solidFill>
                  <a:schemeClr val="tx2"/>
                </a:solidFill>
              </a:rPr>
              <a:t>daje</a:t>
            </a:r>
            <a:r>
              <a:rPr lang="en-US" sz="1200" dirty="0" smtClean="0">
                <a:solidFill>
                  <a:schemeClr val="tx2"/>
                </a:solidFill>
              </a:rPr>
              <a:t> </a:t>
            </a:r>
            <a:r>
              <a:rPr lang="en-US" sz="1200" dirty="0" err="1" smtClean="0">
                <a:solidFill>
                  <a:schemeClr val="tx2"/>
                </a:solidFill>
              </a:rPr>
              <a:t>energiju</a:t>
            </a:r>
            <a:r>
              <a:rPr lang="en-US" sz="1200" dirty="0" smtClean="0">
                <a:solidFill>
                  <a:schemeClr val="tx2"/>
                </a:solidFill>
              </a:rPr>
              <a:t>, </a:t>
            </a:r>
            <a:r>
              <a:rPr lang="en-US" sz="1200" dirty="0" err="1" smtClean="0">
                <a:solidFill>
                  <a:schemeClr val="tx2"/>
                </a:solidFill>
              </a:rPr>
              <a:t>ubrzava</a:t>
            </a:r>
            <a:r>
              <a:rPr lang="en-US" sz="1200" dirty="0" smtClean="0">
                <a:solidFill>
                  <a:schemeClr val="tx2"/>
                </a:solidFill>
              </a:rPr>
              <a:t> </a:t>
            </a:r>
            <a:r>
              <a:rPr lang="en-US" sz="1200" dirty="0" err="1" smtClean="0">
                <a:solidFill>
                  <a:schemeClr val="tx2"/>
                </a:solidFill>
              </a:rPr>
              <a:t>zarastanje</a:t>
            </a:r>
            <a:r>
              <a:rPr lang="en-US" sz="1200" dirty="0" smtClean="0">
                <a:solidFill>
                  <a:schemeClr val="tx2"/>
                </a:solidFill>
              </a:rPr>
              <a:t> </a:t>
            </a:r>
            <a:r>
              <a:rPr lang="en-US" sz="1200" dirty="0" err="1" smtClean="0">
                <a:solidFill>
                  <a:schemeClr val="tx2"/>
                </a:solidFill>
              </a:rPr>
              <a:t>rana</a:t>
            </a:r>
            <a:r>
              <a:rPr lang="en-US" sz="1200" dirty="0" smtClean="0">
                <a:solidFill>
                  <a:schemeClr val="tx2"/>
                </a:solidFill>
              </a:rPr>
              <a:t>... Japan </a:t>
            </a:r>
            <a:r>
              <a:rPr lang="en-US" sz="1200" dirty="0" err="1" smtClean="0">
                <a:solidFill>
                  <a:schemeClr val="tx2"/>
                </a:solidFill>
              </a:rPr>
              <a:t>proizvodi</a:t>
            </a:r>
            <a:r>
              <a:rPr lang="en-US" sz="1200" dirty="0" smtClean="0">
                <a:solidFill>
                  <a:schemeClr val="tx2"/>
                </a:solidFill>
              </a:rPr>
              <a:t> </a:t>
            </a:r>
            <a:r>
              <a:rPr lang="en-US" sz="1200" dirty="0" err="1" smtClean="0">
                <a:solidFill>
                  <a:schemeClr val="tx2"/>
                </a:solidFill>
              </a:rPr>
              <a:t>godišnje</a:t>
            </a:r>
            <a:r>
              <a:rPr lang="en-US" sz="1200" dirty="0" smtClean="0">
                <a:solidFill>
                  <a:schemeClr val="tx2"/>
                </a:solidFill>
              </a:rPr>
              <a:t> 100 </a:t>
            </a:r>
            <a:r>
              <a:rPr lang="en-US" sz="1200" dirty="0" err="1" smtClean="0">
                <a:solidFill>
                  <a:schemeClr val="tx2"/>
                </a:solidFill>
              </a:rPr>
              <a:t>hiljada</a:t>
            </a:r>
            <a:r>
              <a:rPr lang="en-US" sz="1200" dirty="0" smtClean="0">
                <a:solidFill>
                  <a:schemeClr val="tx2"/>
                </a:solidFill>
              </a:rPr>
              <a:t> </a:t>
            </a:r>
            <a:r>
              <a:rPr lang="en-US" sz="1200" dirty="0" err="1" smtClean="0">
                <a:solidFill>
                  <a:schemeClr val="tx2"/>
                </a:solidFill>
              </a:rPr>
              <a:t>aparata</a:t>
            </a:r>
            <a:r>
              <a:rPr lang="en-US" sz="1200" dirty="0" smtClean="0">
                <a:solidFill>
                  <a:schemeClr val="tx2"/>
                </a:solidFill>
              </a:rPr>
              <a:t> </a:t>
            </a:r>
            <a:r>
              <a:rPr lang="en-US" sz="1200" dirty="0" err="1" smtClean="0">
                <a:solidFill>
                  <a:schemeClr val="tx2"/>
                </a:solidFill>
              </a:rPr>
              <a:t>za</a:t>
            </a:r>
            <a:r>
              <a:rPr lang="en-US" sz="1200" dirty="0" smtClean="0">
                <a:solidFill>
                  <a:schemeClr val="tx2"/>
                </a:solidFill>
              </a:rPr>
              <a:t> </a:t>
            </a:r>
            <a:r>
              <a:rPr lang="en-US" sz="1200" dirty="0" err="1" smtClean="0">
                <a:solidFill>
                  <a:schemeClr val="tx2"/>
                </a:solidFill>
              </a:rPr>
              <a:t>dobijanje</a:t>
            </a:r>
            <a:r>
              <a:rPr lang="en-US" sz="1200" dirty="0" smtClean="0">
                <a:solidFill>
                  <a:schemeClr val="tx2"/>
                </a:solidFill>
              </a:rPr>
              <a:t> </a:t>
            </a:r>
            <a:r>
              <a:rPr lang="en-US" sz="1200" dirty="0" err="1" smtClean="0">
                <a:solidFill>
                  <a:schemeClr val="tx2"/>
                </a:solidFill>
              </a:rPr>
              <a:t>aktivirane</a:t>
            </a:r>
            <a:r>
              <a:rPr lang="en-US" sz="1200" dirty="0" smtClean="0">
                <a:solidFill>
                  <a:schemeClr val="tx2"/>
                </a:solidFill>
              </a:rPr>
              <a:t> </a:t>
            </a:r>
            <a:r>
              <a:rPr lang="en-US" sz="1200" dirty="0" err="1" smtClean="0">
                <a:solidFill>
                  <a:schemeClr val="tx2"/>
                </a:solidFill>
              </a:rPr>
              <a:t>vode</a:t>
            </a:r>
            <a:r>
              <a:rPr lang="en-US" sz="1200" dirty="0" smtClean="0">
                <a:solidFill>
                  <a:schemeClr val="tx2"/>
                </a:solidFill>
              </a:rPr>
              <a:t> u </a:t>
            </a:r>
            <a:r>
              <a:rPr lang="en-US" sz="1200" dirty="0" err="1" smtClean="0">
                <a:solidFill>
                  <a:schemeClr val="tx2"/>
                </a:solidFill>
              </a:rPr>
              <a:t>domaćinstvima</a:t>
            </a:r>
            <a:r>
              <a:rPr lang="en-US" sz="1200" dirty="0" smtClean="0">
                <a:solidFill>
                  <a:schemeClr val="tx2"/>
                </a:solidFill>
              </a:rPr>
              <a:t>. </a:t>
            </a:r>
            <a:r>
              <a:rPr lang="en-US" sz="1200" dirty="0" err="1" smtClean="0">
                <a:solidFill>
                  <a:schemeClr val="tx2"/>
                </a:solidFill>
              </a:rPr>
              <a:t>Keiši</a:t>
            </a:r>
            <a:r>
              <a:rPr lang="en-US" sz="1200" dirty="0" smtClean="0">
                <a:solidFill>
                  <a:schemeClr val="tx2"/>
                </a:solidFill>
              </a:rPr>
              <a:t> </a:t>
            </a:r>
            <a:r>
              <a:rPr lang="en-US" sz="1200" dirty="0" err="1" smtClean="0">
                <a:solidFill>
                  <a:schemeClr val="tx2"/>
                </a:solidFill>
              </a:rPr>
              <a:t>Macumura</a:t>
            </a:r>
            <a:r>
              <a:rPr lang="en-US" sz="1200" dirty="0" smtClean="0">
                <a:solidFill>
                  <a:schemeClr val="tx2"/>
                </a:solidFill>
              </a:rPr>
              <a:t> (</a:t>
            </a:r>
            <a:r>
              <a:rPr lang="en-US" sz="1200" dirty="0" err="1" smtClean="0">
                <a:solidFill>
                  <a:schemeClr val="tx2"/>
                </a:solidFill>
              </a:rPr>
              <a:t>Keishi</a:t>
            </a:r>
            <a:r>
              <a:rPr lang="en-US" sz="1200" dirty="0" smtClean="0">
                <a:solidFill>
                  <a:schemeClr val="tx2"/>
                </a:solidFill>
              </a:rPr>
              <a:t> Matsumura) </a:t>
            </a:r>
            <a:r>
              <a:rPr lang="en-US" sz="1200" dirty="0" err="1" smtClean="0">
                <a:solidFill>
                  <a:schemeClr val="tx2"/>
                </a:solidFill>
              </a:rPr>
              <a:t>iz</a:t>
            </a:r>
            <a:r>
              <a:rPr lang="en-US" sz="1200" dirty="0" smtClean="0">
                <a:solidFill>
                  <a:schemeClr val="tx2"/>
                </a:solidFill>
              </a:rPr>
              <a:t> </a:t>
            </a:r>
            <a:r>
              <a:rPr lang="en-US" sz="1200" dirty="0" err="1" smtClean="0">
                <a:solidFill>
                  <a:schemeClr val="tx2"/>
                </a:solidFill>
              </a:rPr>
              <a:t>japanskog</a:t>
            </a:r>
            <a:r>
              <a:rPr lang="en-US" sz="1200" dirty="0" smtClean="0">
                <a:solidFill>
                  <a:schemeClr val="tx2"/>
                </a:solidFill>
              </a:rPr>
              <a:t> </a:t>
            </a:r>
            <a:r>
              <a:rPr lang="en-US" sz="1200" dirty="0" err="1" smtClean="0">
                <a:solidFill>
                  <a:schemeClr val="tx2"/>
                </a:solidFill>
              </a:rPr>
              <a:t>Gohoku</a:t>
            </a:r>
            <a:r>
              <a:rPr lang="en-US" sz="1200" dirty="0" smtClean="0">
                <a:solidFill>
                  <a:schemeClr val="tx2"/>
                </a:solidFill>
              </a:rPr>
              <a:t> </a:t>
            </a:r>
            <a:r>
              <a:rPr lang="en-US" sz="1200" dirty="0" err="1" smtClean="0">
                <a:solidFill>
                  <a:schemeClr val="tx2"/>
                </a:solidFill>
              </a:rPr>
              <a:t>Instituta</a:t>
            </a:r>
            <a:r>
              <a:rPr lang="en-US" sz="1200" dirty="0" smtClean="0">
                <a:solidFill>
                  <a:schemeClr val="tx2"/>
                </a:solidFill>
              </a:rPr>
              <a:t> </a:t>
            </a:r>
            <a:r>
              <a:rPr lang="en-US" sz="1200" dirty="0" err="1" smtClean="0">
                <a:solidFill>
                  <a:schemeClr val="tx2"/>
                </a:solidFill>
              </a:rPr>
              <a:t>za</a:t>
            </a:r>
            <a:r>
              <a:rPr lang="en-US" sz="1200" dirty="0" smtClean="0">
                <a:solidFill>
                  <a:schemeClr val="tx2"/>
                </a:solidFill>
              </a:rPr>
              <a:t> </a:t>
            </a:r>
            <a:r>
              <a:rPr lang="en-US" sz="1200" dirty="0" err="1" smtClean="0">
                <a:solidFill>
                  <a:schemeClr val="tx2"/>
                </a:solidFill>
              </a:rPr>
              <a:t>poljoprivredu</a:t>
            </a:r>
            <a:r>
              <a:rPr lang="en-US" sz="1200" dirty="0" smtClean="0">
                <a:solidFill>
                  <a:schemeClr val="tx2"/>
                </a:solidFill>
              </a:rPr>
              <a:t> </a:t>
            </a:r>
            <a:r>
              <a:rPr lang="en-US" sz="1200" dirty="0" err="1" smtClean="0">
                <a:solidFill>
                  <a:schemeClr val="tx2"/>
                </a:solidFill>
              </a:rPr>
              <a:t>izvestio</a:t>
            </a:r>
            <a:r>
              <a:rPr lang="en-US" sz="1200" dirty="0" smtClean="0">
                <a:solidFill>
                  <a:schemeClr val="tx2"/>
                </a:solidFill>
              </a:rPr>
              <a:t> je da se </a:t>
            </a:r>
            <a:r>
              <a:rPr lang="en-US" sz="1200" dirty="0" err="1" smtClean="0">
                <a:solidFill>
                  <a:schemeClr val="tx2"/>
                </a:solidFill>
              </a:rPr>
              <a:t>na</a:t>
            </a:r>
            <a:r>
              <a:rPr lang="en-US" sz="1200" dirty="0" smtClean="0">
                <a:solidFill>
                  <a:schemeClr val="tx2"/>
                </a:solidFill>
              </a:rPr>
              <a:t> </a:t>
            </a:r>
            <a:r>
              <a:rPr lang="en-US" sz="1200" dirty="0" err="1" smtClean="0">
                <a:solidFill>
                  <a:schemeClr val="tx2"/>
                </a:solidFill>
              </a:rPr>
              <a:t>farmama</a:t>
            </a:r>
            <a:r>
              <a:rPr lang="en-US" sz="1200" dirty="0" smtClean="0">
                <a:solidFill>
                  <a:schemeClr val="tx2"/>
                </a:solidFill>
              </a:rPr>
              <a:t> u </a:t>
            </a:r>
            <a:r>
              <a:rPr lang="en-US" sz="1200" dirty="0" err="1" smtClean="0">
                <a:solidFill>
                  <a:schemeClr val="tx2"/>
                </a:solidFill>
              </a:rPr>
              <a:t>Japanu</a:t>
            </a:r>
            <a:r>
              <a:rPr lang="en-US" sz="1200" dirty="0" smtClean="0">
                <a:solidFill>
                  <a:schemeClr val="tx2"/>
                </a:solidFill>
              </a:rPr>
              <a:t> </a:t>
            </a:r>
            <a:r>
              <a:rPr lang="en-US" sz="1200" dirty="0" err="1" smtClean="0">
                <a:solidFill>
                  <a:schemeClr val="tx2"/>
                </a:solidFill>
              </a:rPr>
              <a:t>koristi</a:t>
            </a:r>
            <a:r>
              <a:rPr lang="en-US" sz="1200" dirty="0" smtClean="0">
                <a:solidFill>
                  <a:schemeClr val="tx2"/>
                </a:solidFill>
              </a:rPr>
              <a:t> </a:t>
            </a:r>
            <a:r>
              <a:rPr lang="en-US" sz="1200" dirty="0" err="1" smtClean="0">
                <a:solidFill>
                  <a:schemeClr val="tx2"/>
                </a:solidFill>
              </a:rPr>
              <a:t>elektrolizovana</a:t>
            </a:r>
            <a:r>
              <a:rPr lang="en-US" sz="1200" dirty="0" smtClean="0">
                <a:solidFill>
                  <a:schemeClr val="tx2"/>
                </a:solidFill>
              </a:rPr>
              <a:t> </a:t>
            </a:r>
            <a:r>
              <a:rPr lang="en-US" sz="1200" dirty="0" err="1" smtClean="0">
                <a:solidFill>
                  <a:schemeClr val="tx2"/>
                </a:solidFill>
              </a:rPr>
              <a:t>voda</a:t>
            </a:r>
            <a:r>
              <a:rPr lang="en-US" sz="1200" dirty="0" smtClean="0">
                <a:solidFill>
                  <a:schemeClr val="tx2"/>
                </a:solidFill>
              </a:rPr>
              <a:t> </a:t>
            </a:r>
            <a:r>
              <a:rPr lang="en-US" sz="1200" dirty="0" err="1" smtClean="0">
                <a:solidFill>
                  <a:schemeClr val="tx2"/>
                </a:solidFill>
              </a:rPr>
              <a:t>za</a:t>
            </a:r>
            <a:r>
              <a:rPr lang="en-US" sz="1200" dirty="0" smtClean="0">
                <a:solidFill>
                  <a:schemeClr val="tx2"/>
                </a:solidFill>
              </a:rPr>
              <a:t> </a:t>
            </a:r>
            <a:r>
              <a:rPr lang="en-US" sz="1200" dirty="0" err="1" smtClean="0">
                <a:solidFill>
                  <a:schemeClr val="tx2"/>
                </a:solidFill>
              </a:rPr>
              <a:t>preventivu</a:t>
            </a:r>
            <a:r>
              <a:rPr lang="en-US" sz="1200" dirty="0" smtClean="0">
                <a:solidFill>
                  <a:schemeClr val="tx2"/>
                </a:solidFill>
              </a:rPr>
              <a:t> </a:t>
            </a:r>
            <a:r>
              <a:rPr lang="en-US" sz="1200" dirty="0" err="1" smtClean="0">
                <a:solidFill>
                  <a:schemeClr val="tx2"/>
                </a:solidFill>
              </a:rPr>
              <a:t>bakterijskih</a:t>
            </a:r>
            <a:r>
              <a:rPr lang="en-US" sz="1200" dirty="0" smtClean="0">
                <a:solidFill>
                  <a:schemeClr val="tx2"/>
                </a:solidFill>
              </a:rPr>
              <a:t> i </a:t>
            </a:r>
            <a:r>
              <a:rPr lang="en-US" sz="1200" dirty="0" err="1" smtClean="0">
                <a:solidFill>
                  <a:schemeClr val="tx2"/>
                </a:solidFill>
              </a:rPr>
              <a:t>gljivičnih</a:t>
            </a:r>
            <a:r>
              <a:rPr lang="en-US" sz="1200" dirty="0" smtClean="0">
                <a:solidFill>
                  <a:schemeClr val="tx2"/>
                </a:solidFill>
              </a:rPr>
              <a:t> </a:t>
            </a:r>
            <a:r>
              <a:rPr lang="en-US" sz="1200" dirty="0" err="1" smtClean="0">
                <a:solidFill>
                  <a:schemeClr val="tx2"/>
                </a:solidFill>
              </a:rPr>
              <a:t>bolesti</a:t>
            </a:r>
            <a:r>
              <a:rPr lang="en-US" sz="1200" dirty="0" smtClean="0">
                <a:solidFill>
                  <a:schemeClr val="tx2"/>
                </a:solidFill>
              </a:rPr>
              <a:t> </a:t>
            </a:r>
            <a:r>
              <a:rPr lang="en-US" sz="1200" dirty="0" err="1" smtClean="0">
                <a:solidFill>
                  <a:schemeClr val="tx2"/>
                </a:solidFill>
              </a:rPr>
              <a:t>voća</a:t>
            </a:r>
            <a:r>
              <a:rPr lang="en-US" sz="1200" dirty="0" smtClean="0">
                <a:solidFill>
                  <a:schemeClr val="tx2"/>
                </a:solidFill>
              </a:rPr>
              <a:t> i </a:t>
            </a:r>
            <a:r>
              <a:rPr lang="en-US" sz="1200" dirty="0" err="1" smtClean="0">
                <a:solidFill>
                  <a:schemeClr val="tx2"/>
                </a:solidFill>
              </a:rPr>
              <a:t>povrća</a:t>
            </a:r>
            <a:r>
              <a:rPr lang="en-US" sz="1200" dirty="0" smtClean="0">
                <a:solidFill>
                  <a:schemeClr val="tx2"/>
                </a:solidFill>
              </a:rPr>
              <a:t>, </a:t>
            </a:r>
            <a:r>
              <a:rPr lang="en-US" sz="1200" dirty="0" err="1" smtClean="0">
                <a:solidFill>
                  <a:schemeClr val="tx2"/>
                </a:solidFill>
              </a:rPr>
              <a:t>čime</a:t>
            </a:r>
            <a:r>
              <a:rPr lang="en-US" sz="1200" dirty="0" smtClean="0">
                <a:solidFill>
                  <a:schemeClr val="tx2"/>
                </a:solidFill>
              </a:rPr>
              <a:t> je u </a:t>
            </a:r>
            <a:r>
              <a:rPr lang="en-US" sz="1200" dirty="0" err="1" smtClean="0">
                <a:solidFill>
                  <a:schemeClr val="tx2"/>
                </a:solidFill>
              </a:rPr>
              <a:t>velikoj</a:t>
            </a:r>
            <a:r>
              <a:rPr lang="en-US" sz="1200" dirty="0" smtClean="0">
                <a:solidFill>
                  <a:schemeClr val="tx2"/>
                </a:solidFill>
              </a:rPr>
              <a:t> </a:t>
            </a:r>
            <a:r>
              <a:rPr lang="en-US" sz="1200" dirty="0" err="1" smtClean="0">
                <a:solidFill>
                  <a:schemeClr val="tx2"/>
                </a:solidFill>
              </a:rPr>
              <a:t>meri</a:t>
            </a:r>
            <a:r>
              <a:rPr lang="en-US" sz="1200" dirty="0" smtClean="0">
                <a:solidFill>
                  <a:schemeClr val="tx2"/>
                </a:solidFill>
              </a:rPr>
              <a:t> </a:t>
            </a:r>
            <a:r>
              <a:rPr lang="en-US" sz="1200" dirty="0" err="1" smtClean="0">
                <a:solidFill>
                  <a:schemeClr val="tx2"/>
                </a:solidFill>
              </a:rPr>
              <a:t>ograničena</a:t>
            </a:r>
            <a:r>
              <a:rPr lang="en-US" sz="1200" dirty="0" smtClean="0">
                <a:solidFill>
                  <a:schemeClr val="tx2"/>
                </a:solidFill>
              </a:rPr>
              <a:t> </a:t>
            </a:r>
            <a:r>
              <a:rPr lang="en-US" sz="1200" dirty="0" err="1" smtClean="0">
                <a:solidFill>
                  <a:schemeClr val="tx2"/>
                </a:solidFill>
              </a:rPr>
              <a:t>upotreba</a:t>
            </a:r>
            <a:r>
              <a:rPr lang="en-US" sz="1200" dirty="0" smtClean="0">
                <a:solidFill>
                  <a:schemeClr val="tx2"/>
                </a:solidFill>
              </a:rPr>
              <a:t> </a:t>
            </a:r>
            <a:r>
              <a:rPr lang="en-US" sz="1200" dirty="0" err="1" smtClean="0">
                <a:solidFill>
                  <a:schemeClr val="tx2"/>
                </a:solidFill>
              </a:rPr>
              <a:t>pesticida</a:t>
            </a:r>
            <a:r>
              <a:rPr lang="en-US" sz="1200" dirty="0" smtClean="0">
                <a:solidFill>
                  <a:schemeClr val="tx2"/>
                </a:solidFill>
              </a:rPr>
              <a:t> i </a:t>
            </a:r>
            <a:r>
              <a:rPr lang="en-US" sz="1200" dirty="0" err="1" smtClean="0">
                <a:solidFill>
                  <a:schemeClr val="tx2"/>
                </a:solidFill>
              </a:rPr>
              <a:t>fungicida</a:t>
            </a:r>
            <a:r>
              <a:rPr lang="en-US" sz="1200" dirty="0" smtClean="0">
                <a:solidFill>
                  <a:schemeClr val="tx2"/>
                </a:solidFill>
              </a:rPr>
              <a:t>. </a:t>
            </a:r>
            <a:r>
              <a:rPr lang="en-US" sz="1200" dirty="0" err="1" smtClean="0">
                <a:solidFill>
                  <a:schemeClr val="tx2"/>
                </a:solidFill>
              </a:rPr>
              <a:t>Vlada</a:t>
            </a:r>
            <a:r>
              <a:rPr lang="en-US" sz="1200" dirty="0" smtClean="0">
                <a:solidFill>
                  <a:schemeClr val="tx2"/>
                </a:solidFill>
              </a:rPr>
              <a:t> </a:t>
            </a:r>
            <a:r>
              <a:rPr lang="en-US" sz="1200" dirty="0" err="1" smtClean="0">
                <a:solidFill>
                  <a:schemeClr val="tx2"/>
                </a:solidFill>
              </a:rPr>
              <a:t>Japana</a:t>
            </a:r>
            <a:r>
              <a:rPr lang="en-US" sz="1200" dirty="0" smtClean="0">
                <a:solidFill>
                  <a:schemeClr val="tx2"/>
                </a:solidFill>
              </a:rPr>
              <a:t> </a:t>
            </a:r>
            <a:r>
              <a:rPr lang="en-US" sz="1200" dirty="0" err="1" smtClean="0">
                <a:solidFill>
                  <a:schemeClr val="tx2"/>
                </a:solidFill>
              </a:rPr>
              <a:t>pokušava</a:t>
            </a:r>
            <a:r>
              <a:rPr lang="en-US" sz="1200" dirty="0" smtClean="0">
                <a:solidFill>
                  <a:schemeClr val="tx2"/>
                </a:solidFill>
              </a:rPr>
              <a:t> da </a:t>
            </a:r>
            <a:r>
              <a:rPr lang="en-US" sz="1200" dirty="0" err="1" smtClean="0">
                <a:solidFill>
                  <a:schemeClr val="tx2"/>
                </a:solidFill>
              </a:rPr>
              <a:t>za</a:t>
            </a:r>
            <a:r>
              <a:rPr lang="en-US" sz="1200" dirty="0" smtClean="0">
                <a:solidFill>
                  <a:schemeClr val="tx2"/>
                </a:solidFill>
              </a:rPr>
              <a:t> 80% </a:t>
            </a:r>
            <a:r>
              <a:rPr lang="en-US" sz="1200" dirty="0" err="1" smtClean="0">
                <a:solidFill>
                  <a:schemeClr val="tx2"/>
                </a:solidFill>
              </a:rPr>
              <a:t>smanji</a:t>
            </a:r>
            <a:r>
              <a:rPr lang="en-US" sz="1200" dirty="0" smtClean="0">
                <a:solidFill>
                  <a:schemeClr val="tx2"/>
                </a:solidFill>
              </a:rPr>
              <a:t> </a:t>
            </a:r>
            <a:r>
              <a:rPr lang="en-US" sz="1200" dirty="0" err="1" smtClean="0">
                <a:solidFill>
                  <a:schemeClr val="tx2"/>
                </a:solidFill>
              </a:rPr>
              <a:t>upotrebu</a:t>
            </a:r>
            <a:r>
              <a:rPr lang="en-US" sz="1200" dirty="0" smtClean="0">
                <a:solidFill>
                  <a:schemeClr val="tx2"/>
                </a:solidFill>
              </a:rPr>
              <a:t> </a:t>
            </a:r>
            <a:r>
              <a:rPr lang="en-US" sz="1200" dirty="0" err="1" smtClean="0">
                <a:solidFill>
                  <a:schemeClr val="tx2"/>
                </a:solidFill>
              </a:rPr>
              <a:t>raznih</a:t>
            </a:r>
            <a:r>
              <a:rPr lang="en-US" sz="1200" dirty="0" smtClean="0">
                <a:solidFill>
                  <a:schemeClr val="tx2"/>
                </a:solidFill>
              </a:rPr>
              <a:t> </a:t>
            </a:r>
            <a:r>
              <a:rPr lang="en-US" sz="1200" dirty="0" err="1" smtClean="0">
                <a:solidFill>
                  <a:schemeClr val="tx2"/>
                </a:solidFill>
              </a:rPr>
              <a:t>hemikalija</a:t>
            </a:r>
            <a:r>
              <a:rPr lang="en-US" sz="1200" dirty="0" smtClean="0">
                <a:solidFill>
                  <a:schemeClr val="tx2"/>
                </a:solidFill>
              </a:rPr>
              <a:t> u </a:t>
            </a:r>
            <a:r>
              <a:rPr lang="en-US" sz="1200" dirty="0" err="1" smtClean="0">
                <a:solidFill>
                  <a:schemeClr val="tx2"/>
                </a:solidFill>
              </a:rPr>
              <a:t>poljoprivredi</a:t>
            </a:r>
            <a:r>
              <a:rPr lang="en-US" sz="1200" dirty="0" smtClean="0">
                <a:solidFill>
                  <a:schemeClr val="tx2"/>
                </a:solidFill>
              </a:rPr>
              <a:t> </a:t>
            </a:r>
            <a:r>
              <a:rPr lang="en-US" sz="1200" dirty="0" err="1" smtClean="0">
                <a:solidFill>
                  <a:schemeClr val="tx2"/>
                </a:solidFill>
              </a:rPr>
              <a:t>na</a:t>
            </a:r>
            <a:r>
              <a:rPr lang="en-US" sz="1200" dirty="0" smtClean="0">
                <a:solidFill>
                  <a:schemeClr val="tx2"/>
                </a:solidFill>
              </a:rPr>
              <a:t> </a:t>
            </a:r>
            <a:r>
              <a:rPr lang="en-US" sz="1200" dirty="0" err="1" smtClean="0">
                <a:solidFill>
                  <a:schemeClr val="tx2"/>
                </a:solidFill>
              </a:rPr>
              <a:t>godišnjem</a:t>
            </a:r>
            <a:r>
              <a:rPr lang="en-US" sz="1200" dirty="0" smtClean="0">
                <a:solidFill>
                  <a:schemeClr val="tx2"/>
                </a:solidFill>
              </a:rPr>
              <a:t> </a:t>
            </a:r>
            <a:r>
              <a:rPr lang="en-US" sz="1200" dirty="0" err="1" smtClean="0">
                <a:solidFill>
                  <a:schemeClr val="tx2"/>
                </a:solidFill>
              </a:rPr>
              <a:t>nivou</a:t>
            </a:r>
            <a:r>
              <a:rPr lang="sr-Latn-RS" sz="1200" dirty="0" smtClean="0">
                <a:solidFill>
                  <a:schemeClr val="tx2"/>
                </a:solidFill>
              </a:rPr>
              <a:t>.</a:t>
            </a:r>
          </a:p>
          <a:p>
            <a:endParaRPr lang="sr-Latn-RS" sz="1200" dirty="0" smtClean="0"/>
          </a:p>
          <a:p>
            <a:r>
              <a:rPr lang="en-US" sz="1200" b="0" i="0" dirty="0" err="1" smtClean="0">
                <a:solidFill>
                  <a:srgbClr val="C00000"/>
                </a:solidFill>
                <a:effectLst/>
                <a:latin typeface="Verdana"/>
              </a:rPr>
              <a:t>Kiša</a:t>
            </a:r>
            <a:r>
              <a:rPr lang="en-US" sz="1200" b="0" i="0" dirty="0" smtClean="0">
                <a:solidFill>
                  <a:srgbClr val="C00000"/>
                </a:solidFill>
                <a:effectLst/>
                <a:latin typeface="Verdana"/>
              </a:rPr>
              <a:t> </a:t>
            </a:r>
            <a:r>
              <a:rPr lang="en-US" sz="1200" b="0" i="0" dirty="0" err="1" smtClean="0">
                <a:solidFill>
                  <a:srgbClr val="C00000"/>
                </a:solidFill>
                <a:effectLst/>
                <a:latin typeface="Verdana"/>
              </a:rPr>
              <a:t>koja</a:t>
            </a:r>
            <a:r>
              <a:rPr lang="en-US" sz="1200" b="0" i="0" dirty="0" smtClean="0">
                <a:solidFill>
                  <a:srgbClr val="C00000"/>
                </a:solidFill>
                <a:effectLst/>
                <a:latin typeface="Verdana"/>
              </a:rPr>
              <a:t> </a:t>
            </a:r>
            <a:r>
              <a:rPr lang="en-US" sz="1200" b="0" i="0" dirty="0" err="1" smtClean="0">
                <a:solidFill>
                  <a:srgbClr val="C00000"/>
                </a:solidFill>
                <a:effectLst/>
                <a:latin typeface="Verdana"/>
              </a:rPr>
              <a:t>apsorbuje</a:t>
            </a:r>
            <a:r>
              <a:rPr lang="en-US" sz="1200" b="0" i="0" dirty="0" smtClean="0">
                <a:solidFill>
                  <a:srgbClr val="C00000"/>
                </a:solidFill>
                <a:effectLst/>
                <a:latin typeface="Verdana"/>
              </a:rPr>
              <a:t> </a:t>
            </a:r>
            <a:r>
              <a:rPr lang="en-US" sz="1200" b="0" i="0" dirty="0" err="1" smtClean="0">
                <a:solidFill>
                  <a:srgbClr val="C00000"/>
                </a:solidFill>
                <a:effectLst/>
                <a:latin typeface="Verdana"/>
              </a:rPr>
              <a:t>kiseonik</a:t>
            </a:r>
            <a:r>
              <a:rPr lang="en-US" sz="1200" b="0" i="0" dirty="0" smtClean="0">
                <a:solidFill>
                  <a:srgbClr val="C00000"/>
                </a:solidFill>
                <a:effectLst/>
                <a:latin typeface="Verdana"/>
              </a:rPr>
              <a:t> </a:t>
            </a:r>
            <a:r>
              <a:rPr lang="en-US" sz="1200" b="0" i="0" dirty="0" err="1" smtClean="0">
                <a:solidFill>
                  <a:srgbClr val="C00000"/>
                </a:solidFill>
                <a:effectLst/>
                <a:latin typeface="Verdana"/>
              </a:rPr>
              <a:t>iz</a:t>
            </a:r>
            <a:r>
              <a:rPr lang="en-US" sz="1200" b="0" i="0" dirty="0" smtClean="0">
                <a:solidFill>
                  <a:srgbClr val="C00000"/>
                </a:solidFill>
                <a:effectLst/>
                <a:latin typeface="Verdana"/>
              </a:rPr>
              <a:t> </a:t>
            </a:r>
            <a:r>
              <a:rPr lang="en-US" sz="1200" b="0" i="0" dirty="0" err="1" smtClean="0">
                <a:solidFill>
                  <a:srgbClr val="C00000"/>
                </a:solidFill>
                <a:effectLst/>
                <a:latin typeface="Verdana"/>
              </a:rPr>
              <a:t>vazduha</a:t>
            </a:r>
            <a:r>
              <a:rPr lang="en-US" sz="1200" b="0" i="0" dirty="0" smtClean="0">
                <a:solidFill>
                  <a:srgbClr val="C00000"/>
                </a:solidFill>
                <a:effectLst/>
                <a:latin typeface="Verdana"/>
              </a:rPr>
              <a:t> </a:t>
            </a:r>
            <a:r>
              <a:rPr lang="en-US" sz="1200" b="0" i="0" dirty="0" err="1" smtClean="0">
                <a:solidFill>
                  <a:srgbClr val="C00000"/>
                </a:solidFill>
                <a:effectLst/>
                <a:latin typeface="Verdana"/>
              </a:rPr>
              <a:t>ima</a:t>
            </a:r>
            <a:r>
              <a:rPr lang="en-US" sz="1200" b="0" i="0" dirty="0" smtClean="0">
                <a:solidFill>
                  <a:srgbClr val="C00000"/>
                </a:solidFill>
                <a:effectLst/>
                <a:latin typeface="Verdana"/>
              </a:rPr>
              <a:t> </a:t>
            </a:r>
            <a:r>
              <a:rPr lang="en-US" sz="1200" b="0" i="0" dirty="0" err="1" smtClean="0">
                <a:solidFill>
                  <a:srgbClr val="C00000"/>
                </a:solidFill>
                <a:effectLst/>
                <a:latin typeface="Verdana"/>
              </a:rPr>
              <a:t>pozitivan</a:t>
            </a:r>
            <a:r>
              <a:rPr lang="en-US" sz="1200" b="0" i="0" dirty="0" smtClean="0">
                <a:solidFill>
                  <a:srgbClr val="C00000"/>
                </a:solidFill>
                <a:effectLst/>
                <a:latin typeface="Verdana"/>
              </a:rPr>
              <a:t> </a:t>
            </a:r>
            <a:r>
              <a:rPr lang="en-US" sz="1200" b="0" i="0" dirty="0" err="1" smtClean="0">
                <a:solidFill>
                  <a:srgbClr val="C00000"/>
                </a:solidFill>
                <a:effectLst/>
                <a:latin typeface="Verdana"/>
              </a:rPr>
              <a:t>naboj</a:t>
            </a:r>
            <a:r>
              <a:rPr lang="en-US" sz="1200" b="0" i="0" dirty="0" smtClean="0">
                <a:solidFill>
                  <a:srgbClr val="C00000"/>
                </a:solidFill>
                <a:effectLst/>
                <a:latin typeface="Verdana"/>
              </a:rPr>
              <a:t> i </a:t>
            </a:r>
            <a:r>
              <a:rPr lang="en-US" sz="1200" b="0" i="0" dirty="0" err="1" smtClean="0">
                <a:solidFill>
                  <a:srgbClr val="C00000"/>
                </a:solidFill>
                <a:effectLst/>
                <a:latin typeface="Verdana"/>
              </a:rPr>
              <a:t>naziva</a:t>
            </a:r>
            <a:r>
              <a:rPr lang="en-US" sz="1200" b="0" i="0" dirty="0" smtClean="0">
                <a:solidFill>
                  <a:srgbClr val="C00000"/>
                </a:solidFill>
                <a:effectLst/>
                <a:latin typeface="Verdana"/>
              </a:rPr>
              <a:t> se </a:t>
            </a:r>
            <a:r>
              <a:rPr lang="en-US" sz="1200" b="0" i="0" dirty="0" err="1" smtClean="0">
                <a:solidFill>
                  <a:srgbClr val="C00000"/>
                </a:solidFill>
                <a:effectLst/>
                <a:latin typeface="Verdana"/>
              </a:rPr>
              <a:t>anodna</a:t>
            </a:r>
            <a:r>
              <a:rPr lang="en-US" sz="1200" b="0" i="0" dirty="0" smtClean="0">
                <a:solidFill>
                  <a:srgbClr val="C00000"/>
                </a:solidFill>
                <a:effectLst/>
                <a:latin typeface="Verdana"/>
              </a:rPr>
              <a:t> </a:t>
            </a:r>
            <a:r>
              <a:rPr lang="en-US" sz="1200" b="0" i="0" dirty="0" err="1" smtClean="0">
                <a:solidFill>
                  <a:srgbClr val="C00000"/>
                </a:solidFill>
                <a:effectLst/>
                <a:latin typeface="Verdana"/>
              </a:rPr>
              <a:t>voda</a:t>
            </a:r>
            <a:r>
              <a:rPr lang="en-US" sz="1200" b="0" i="0" dirty="0" smtClean="0">
                <a:solidFill>
                  <a:srgbClr val="C00000"/>
                </a:solidFill>
                <a:effectLst/>
                <a:latin typeface="Verdana"/>
              </a:rPr>
              <a:t>. </a:t>
            </a:r>
            <a:r>
              <a:rPr lang="en-US" sz="1200" b="0" i="0" dirty="0" err="1" smtClean="0">
                <a:solidFill>
                  <a:srgbClr val="C00000"/>
                </a:solidFill>
                <a:effectLst/>
                <a:latin typeface="Verdana"/>
              </a:rPr>
              <a:t>Podzemna</a:t>
            </a:r>
            <a:r>
              <a:rPr lang="en-US" sz="1200" b="0" i="0" dirty="0" smtClean="0">
                <a:solidFill>
                  <a:srgbClr val="C00000"/>
                </a:solidFill>
                <a:effectLst/>
                <a:latin typeface="Verdana"/>
              </a:rPr>
              <a:t> </a:t>
            </a:r>
            <a:r>
              <a:rPr lang="en-US" sz="1200" b="0" i="0" dirty="0" err="1" smtClean="0">
                <a:solidFill>
                  <a:srgbClr val="C00000"/>
                </a:solidFill>
                <a:effectLst/>
                <a:latin typeface="Verdana"/>
              </a:rPr>
              <a:t>voda</a:t>
            </a:r>
            <a:r>
              <a:rPr lang="en-US" sz="1200" b="0" i="0" dirty="0" smtClean="0">
                <a:solidFill>
                  <a:srgbClr val="C00000"/>
                </a:solidFill>
                <a:effectLst/>
                <a:latin typeface="Verdana"/>
              </a:rPr>
              <a:t> prima </a:t>
            </a:r>
            <a:r>
              <a:rPr lang="en-US" sz="1200" b="0" i="0" dirty="0" err="1" smtClean="0">
                <a:solidFill>
                  <a:srgbClr val="C00000"/>
                </a:solidFill>
                <a:effectLst/>
                <a:latin typeface="Verdana"/>
              </a:rPr>
              <a:t>negativno</a:t>
            </a:r>
            <a:r>
              <a:rPr lang="en-US" sz="1200" b="0" i="0" dirty="0" smtClean="0">
                <a:solidFill>
                  <a:srgbClr val="C00000"/>
                </a:solidFill>
                <a:effectLst/>
                <a:latin typeface="Verdana"/>
              </a:rPr>
              <a:t> </a:t>
            </a:r>
            <a:r>
              <a:rPr lang="en-US" sz="1200" b="0" i="0" dirty="0" err="1" smtClean="0">
                <a:solidFill>
                  <a:srgbClr val="C00000"/>
                </a:solidFill>
                <a:effectLst/>
                <a:latin typeface="Verdana"/>
              </a:rPr>
              <a:t>naelektrisanje</a:t>
            </a:r>
            <a:r>
              <a:rPr lang="en-US" sz="1200" b="0" i="0" dirty="0" smtClean="0">
                <a:solidFill>
                  <a:srgbClr val="C00000"/>
                </a:solidFill>
                <a:effectLst/>
                <a:latin typeface="Verdana"/>
              </a:rPr>
              <a:t> </a:t>
            </a:r>
            <a:r>
              <a:rPr lang="en-US" sz="1200" b="0" i="0" dirty="0" err="1" smtClean="0">
                <a:solidFill>
                  <a:srgbClr val="C00000"/>
                </a:solidFill>
                <a:effectLst/>
                <a:latin typeface="Verdana"/>
              </a:rPr>
              <a:t>na</a:t>
            </a:r>
            <a:r>
              <a:rPr lang="en-US" sz="1200" b="0" i="0" dirty="0" smtClean="0">
                <a:solidFill>
                  <a:srgbClr val="C00000"/>
                </a:solidFill>
                <a:effectLst/>
                <a:latin typeface="Verdana"/>
              </a:rPr>
              <a:t> </a:t>
            </a:r>
            <a:r>
              <a:rPr lang="en-US" sz="1200" b="0" i="0" dirty="0" err="1" smtClean="0">
                <a:solidFill>
                  <a:srgbClr val="C00000"/>
                </a:solidFill>
                <a:effectLst/>
                <a:latin typeface="Verdana"/>
              </a:rPr>
              <a:t>svom</a:t>
            </a:r>
            <a:r>
              <a:rPr lang="en-US" sz="1200" b="0" i="0" dirty="0" smtClean="0">
                <a:solidFill>
                  <a:srgbClr val="C00000"/>
                </a:solidFill>
                <a:effectLst/>
                <a:latin typeface="Verdana"/>
              </a:rPr>
              <a:t> </a:t>
            </a:r>
            <a:r>
              <a:rPr lang="en-US" sz="1200" b="0" i="0" dirty="0" err="1" smtClean="0">
                <a:solidFill>
                  <a:srgbClr val="C00000"/>
                </a:solidFill>
                <a:effectLst/>
                <a:latin typeface="Verdana"/>
              </a:rPr>
              <a:t>putu</a:t>
            </a:r>
            <a:r>
              <a:rPr lang="en-US" sz="1200" b="0" i="0" dirty="0" smtClean="0">
                <a:solidFill>
                  <a:srgbClr val="C00000"/>
                </a:solidFill>
                <a:effectLst/>
                <a:latin typeface="Verdana"/>
              </a:rPr>
              <a:t> </a:t>
            </a:r>
            <a:r>
              <a:rPr lang="en-US" sz="1200" b="0" i="0" dirty="0" err="1" smtClean="0">
                <a:solidFill>
                  <a:srgbClr val="C00000"/>
                </a:solidFill>
                <a:effectLst/>
                <a:latin typeface="Verdana"/>
              </a:rPr>
              <a:t>prema</a:t>
            </a:r>
            <a:r>
              <a:rPr lang="en-US" sz="1200" b="0" i="0" dirty="0" smtClean="0">
                <a:solidFill>
                  <a:srgbClr val="C00000"/>
                </a:solidFill>
                <a:effectLst/>
                <a:latin typeface="Verdana"/>
              </a:rPr>
              <a:t> </a:t>
            </a:r>
            <a:r>
              <a:rPr lang="en-US" sz="1200" b="0" i="0" dirty="0" err="1" smtClean="0">
                <a:solidFill>
                  <a:srgbClr val="C00000"/>
                </a:solidFill>
                <a:effectLst/>
                <a:latin typeface="Verdana"/>
              </a:rPr>
              <a:t>površini</a:t>
            </a:r>
            <a:r>
              <a:rPr lang="en-US" sz="1200" b="0" i="0" dirty="0" smtClean="0">
                <a:solidFill>
                  <a:srgbClr val="C00000"/>
                </a:solidFill>
                <a:effectLst/>
                <a:latin typeface="Verdana"/>
              </a:rPr>
              <a:t> </a:t>
            </a:r>
            <a:r>
              <a:rPr lang="en-US" sz="1200" b="0" i="0" dirty="0" err="1" smtClean="0">
                <a:solidFill>
                  <a:srgbClr val="C00000"/>
                </a:solidFill>
                <a:effectLst/>
                <a:latin typeface="Verdana"/>
              </a:rPr>
              <a:t>zemlje</a:t>
            </a:r>
            <a:r>
              <a:rPr lang="en-US" sz="1200" b="0" i="0" dirty="0" smtClean="0">
                <a:solidFill>
                  <a:srgbClr val="C00000"/>
                </a:solidFill>
                <a:effectLst/>
                <a:latin typeface="Verdana"/>
              </a:rPr>
              <a:t> i </a:t>
            </a:r>
            <a:r>
              <a:rPr lang="en-US" sz="1200" b="0" i="0" dirty="0" err="1" smtClean="0">
                <a:solidFill>
                  <a:srgbClr val="C00000"/>
                </a:solidFill>
                <a:effectLst/>
                <a:latin typeface="Verdana"/>
              </a:rPr>
              <a:t>zove</a:t>
            </a:r>
            <a:r>
              <a:rPr lang="en-US" sz="1200" b="0" i="0" dirty="0" smtClean="0">
                <a:solidFill>
                  <a:srgbClr val="C00000"/>
                </a:solidFill>
                <a:effectLst/>
                <a:latin typeface="Verdana"/>
              </a:rPr>
              <a:t> se </a:t>
            </a:r>
            <a:r>
              <a:rPr lang="en-US" sz="1200" b="0" i="0" dirty="0" err="1" smtClean="0">
                <a:solidFill>
                  <a:srgbClr val="C00000"/>
                </a:solidFill>
                <a:effectLst/>
                <a:latin typeface="Verdana"/>
              </a:rPr>
              <a:t>katodna</a:t>
            </a:r>
            <a:r>
              <a:rPr lang="en-US" sz="1200" b="0" i="0" dirty="0" smtClean="0">
                <a:solidFill>
                  <a:srgbClr val="C00000"/>
                </a:solidFill>
                <a:effectLst/>
                <a:latin typeface="Verdana"/>
              </a:rPr>
              <a:t> </a:t>
            </a:r>
            <a:r>
              <a:rPr lang="en-US" sz="1200" b="0" i="0" dirty="0" err="1" smtClean="0">
                <a:solidFill>
                  <a:srgbClr val="C00000"/>
                </a:solidFill>
                <a:effectLst/>
                <a:latin typeface="Verdana"/>
              </a:rPr>
              <a:t>voda</a:t>
            </a:r>
            <a:r>
              <a:rPr lang="en-US" sz="1200" b="0" i="0" dirty="0" smtClean="0">
                <a:solidFill>
                  <a:srgbClr val="C00000"/>
                </a:solidFill>
                <a:effectLst/>
                <a:latin typeface="Verdana"/>
              </a:rPr>
              <a:t>. </a:t>
            </a:r>
            <a:r>
              <a:rPr lang="en-US" sz="1200" b="0" i="0" dirty="0" err="1" smtClean="0">
                <a:solidFill>
                  <a:srgbClr val="C00000"/>
                </a:solidFill>
                <a:effectLst/>
                <a:latin typeface="Verdana"/>
              </a:rPr>
              <a:t>Drugim</a:t>
            </a:r>
            <a:r>
              <a:rPr lang="en-US" sz="1200" b="0" i="0" dirty="0" smtClean="0">
                <a:solidFill>
                  <a:srgbClr val="C00000"/>
                </a:solidFill>
                <a:effectLst/>
                <a:latin typeface="Verdana"/>
              </a:rPr>
              <a:t> </a:t>
            </a:r>
            <a:r>
              <a:rPr lang="en-US" sz="1200" b="0" i="0" dirty="0" err="1" smtClean="0">
                <a:solidFill>
                  <a:srgbClr val="C00000"/>
                </a:solidFill>
                <a:effectLst/>
                <a:latin typeface="Verdana"/>
              </a:rPr>
              <a:t>rečima</a:t>
            </a:r>
            <a:r>
              <a:rPr lang="en-US" sz="1200" b="0" i="0" dirty="0" smtClean="0">
                <a:solidFill>
                  <a:srgbClr val="C00000"/>
                </a:solidFill>
                <a:effectLst/>
                <a:latin typeface="Verdana"/>
              </a:rPr>
              <a:t>, </a:t>
            </a:r>
            <a:r>
              <a:rPr lang="en-US" sz="1200" b="0" i="0" dirty="0" err="1" smtClean="0">
                <a:solidFill>
                  <a:srgbClr val="C00000"/>
                </a:solidFill>
                <a:effectLst/>
                <a:latin typeface="Verdana"/>
              </a:rPr>
              <a:t>Zemlja</a:t>
            </a:r>
            <a:r>
              <a:rPr lang="en-US" sz="1200" b="0" i="0" dirty="0" smtClean="0">
                <a:solidFill>
                  <a:srgbClr val="C00000"/>
                </a:solidFill>
                <a:effectLst/>
                <a:latin typeface="Verdana"/>
              </a:rPr>
              <a:t> je </a:t>
            </a:r>
            <a:r>
              <a:rPr lang="en-US" sz="1200" b="0" i="0" dirty="0" err="1" smtClean="0">
                <a:solidFill>
                  <a:srgbClr val="C00000"/>
                </a:solidFill>
                <a:effectLst/>
                <a:latin typeface="Verdana"/>
              </a:rPr>
              <a:t>ogromna</a:t>
            </a:r>
            <a:r>
              <a:rPr lang="en-US" sz="1200" b="0" i="0" dirty="0" smtClean="0">
                <a:solidFill>
                  <a:srgbClr val="C00000"/>
                </a:solidFill>
                <a:effectLst/>
                <a:latin typeface="Verdana"/>
              </a:rPr>
              <a:t>, </a:t>
            </a:r>
            <a:r>
              <a:rPr lang="en-US" sz="1200" b="0" i="0" dirty="0" err="1" smtClean="0">
                <a:solidFill>
                  <a:srgbClr val="C00000"/>
                </a:solidFill>
                <a:effectLst/>
                <a:latin typeface="Verdana"/>
              </a:rPr>
              <a:t>veličanstvena</a:t>
            </a:r>
            <a:r>
              <a:rPr lang="en-US" sz="1200" b="0" i="0" dirty="0" smtClean="0">
                <a:solidFill>
                  <a:srgbClr val="C00000"/>
                </a:solidFill>
                <a:effectLst/>
                <a:latin typeface="Verdana"/>
              </a:rPr>
              <a:t>, </a:t>
            </a:r>
            <a:r>
              <a:rPr lang="en-US" sz="1200" b="0" i="0" dirty="0" err="1" smtClean="0">
                <a:solidFill>
                  <a:srgbClr val="C00000"/>
                </a:solidFill>
                <a:effectLst/>
                <a:latin typeface="Verdana"/>
              </a:rPr>
              <a:t>samopuneća</a:t>
            </a:r>
            <a:r>
              <a:rPr lang="en-US" sz="1200" b="0" i="0" dirty="0" smtClean="0">
                <a:solidFill>
                  <a:srgbClr val="C00000"/>
                </a:solidFill>
                <a:effectLst/>
                <a:latin typeface="Verdana"/>
              </a:rPr>
              <a:t> </a:t>
            </a:r>
            <a:r>
              <a:rPr lang="en-US" sz="1200" b="0" i="0" dirty="0" err="1" smtClean="0">
                <a:solidFill>
                  <a:srgbClr val="C00000"/>
                </a:solidFill>
                <a:effectLst/>
                <a:latin typeface="Verdana"/>
              </a:rPr>
              <a:t>baterija</a:t>
            </a:r>
            <a:r>
              <a:rPr lang="en-US" sz="1200" b="0" i="0" dirty="0" smtClean="0">
                <a:solidFill>
                  <a:srgbClr val="C00000"/>
                </a:solidFill>
                <a:effectLst/>
                <a:latin typeface="Verdana"/>
              </a:rPr>
              <a:t>.</a:t>
            </a:r>
            <a:r>
              <a:rPr lang="en-US" sz="1200" dirty="0" smtClean="0">
                <a:solidFill>
                  <a:srgbClr val="C00000"/>
                </a:solidFill>
              </a:rPr>
              <a:t/>
            </a:r>
            <a:br>
              <a:rPr lang="en-US" sz="1200" dirty="0" smtClean="0">
                <a:solidFill>
                  <a:srgbClr val="C00000"/>
                </a:solidFill>
              </a:rPr>
            </a:br>
            <a:r>
              <a:rPr lang="en-US" sz="1200" b="0" i="0" dirty="0" smtClean="0">
                <a:solidFill>
                  <a:srgbClr val="C00000"/>
                </a:solidFill>
                <a:effectLst/>
                <a:latin typeface="Verdana"/>
              </a:rPr>
              <a:t>Na </a:t>
            </a:r>
            <a:r>
              <a:rPr lang="en-US" sz="1200" b="0" i="0" dirty="0" err="1" smtClean="0">
                <a:solidFill>
                  <a:srgbClr val="C00000"/>
                </a:solidFill>
                <a:effectLst/>
                <a:latin typeface="Verdana"/>
              </a:rPr>
              <a:t>višem</a:t>
            </a:r>
            <a:r>
              <a:rPr lang="en-US" sz="1200" b="0" i="0" dirty="0" smtClean="0">
                <a:solidFill>
                  <a:srgbClr val="C00000"/>
                </a:solidFill>
                <a:effectLst/>
                <a:latin typeface="Verdana"/>
              </a:rPr>
              <a:t> </a:t>
            </a:r>
            <a:r>
              <a:rPr lang="en-US" sz="1200" b="0" i="0" dirty="0" err="1" smtClean="0">
                <a:solidFill>
                  <a:srgbClr val="C00000"/>
                </a:solidFill>
                <a:effectLst/>
                <a:latin typeface="Verdana"/>
              </a:rPr>
              <a:t>nivou</a:t>
            </a:r>
            <a:r>
              <a:rPr lang="en-US" sz="1200" b="0" i="0" dirty="0" smtClean="0">
                <a:solidFill>
                  <a:srgbClr val="C00000"/>
                </a:solidFill>
                <a:effectLst/>
                <a:latin typeface="Verdana"/>
              </a:rPr>
              <a:t>, </a:t>
            </a:r>
            <a:r>
              <a:rPr lang="en-US" sz="1200" b="0" i="0" dirty="0" err="1" smtClean="0">
                <a:solidFill>
                  <a:srgbClr val="C00000"/>
                </a:solidFill>
                <a:effectLst/>
                <a:latin typeface="Verdana"/>
              </a:rPr>
              <a:t>Mesec</a:t>
            </a:r>
            <a:r>
              <a:rPr lang="en-US" sz="1200" b="0" i="0" dirty="0" smtClean="0">
                <a:solidFill>
                  <a:srgbClr val="C00000"/>
                </a:solidFill>
                <a:effectLst/>
                <a:latin typeface="Verdana"/>
              </a:rPr>
              <a:t> je </a:t>
            </a:r>
            <a:r>
              <a:rPr lang="en-US" sz="1200" b="0" i="0" dirty="0" err="1" smtClean="0">
                <a:solidFill>
                  <a:srgbClr val="C00000"/>
                </a:solidFill>
                <a:effectLst/>
                <a:latin typeface="Verdana"/>
              </a:rPr>
              <a:t>katoda</a:t>
            </a:r>
            <a:r>
              <a:rPr lang="en-US" sz="1200" b="0" i="0" dirty="0" smtClean="0">
                <a:solidFill>
                  <a:srgbClr val="C00000"/>
                </a:solidFill>
                <a:effectLst/>
                <a:latin typeface="Verdana"/>
              </a:rPr>
              <a:t>, </a:t>
            </a:r>
            <a:r>
              <a:rPr lang="en-US" sz="1200" b="0" i="0" dirty="0" err="1" smtClean="0">
                <a:solidFill>
                  <a:srgbClr val="C00000"/>
                </a:solidFill>
                <a:effectLst/>
                <a:latin typeface="Verdana"/>
              </a:rPr>
              <a:t>Sunce</a:t>
            </a:r>
            <a:r>
              <a:rPr lang="en-US" sz="1200" b="0" i="0" dirty="0" smtClean="0">
                <a:solidFill>
                  <a:srgbClr val="C00000"/>
                </a:solidFill>
                <a:effectLst/>
                <a:latin typeface="Verdana"/>
              </a:rPr>
              <a:t> je </a:t>
            </a:r>
            <a:r>
              <a:rPr lang="en-US" sz="1200" b="0" i="0" dirty="0" err="1" smtClean="0">
                <a:solidFill>
                  <a:srgbClr val="C00000"/>
                </a:solidFill>
                <a:effectLst/>
                <a:latin typeface="Verdana"/>
              </a:rPr>
              <a:t>anoda</a:t>
            </a:r>
            <a:r>
              <a:rPr lang="en-US" sz="1200" b="0" i="0" dirty="0" smtClean="0">
                <a:solidFill>
                  <a:srgbClr val="C00000"/>
                </a:solidFill>
                <a:effectLst/>
                <a:latin typeface="Verdana"/>
              </a:rPr>
              <a:t>, a </a:t>
            </a:r>
            <a:r>
              <a:rPr lang="en-US" sz="1200" b="0" i="0" dirty="0" err="1" smtClean="0">
                <a:solidFill>
                  <a:srgbClr val="C00000"/>
                </a:solidFill>
                <a:effectLst/>
                <a:latin typeface="Verdana"/>
              </a:rPr>
              <a:t>zemaljska</a:t>
            </a:r>
            <a:r>
              <a:rPr lang="en-US" sz="1200" b="0" i="0" dirty="0" smtClean="0">
                <a:solidFill>
                  <a:srgbClr val="C00000"/>
                </a:solidFill>
                <a:effectLst/>
                <a:latin typeface="Verdana"/>
              </a:rPr>
              <a:t> </a:t>
            </a:r>
            <a:r>
              <a:rPr lang="en-US" sz="1200" b="0" i="0" dirty="0" err="1" smtClean="0">
                <a:solidFill>
                  <a:srgbClr val="C00000"/>
                </a:solidFill>
                <a:effectLst/>
                <a:latin typeface="Verdana"/>
              </a:rPr>
              <a:t>voda</a:t>
            </a:r>
            <a:r>
              <a:rPr lang="en-US" sz="1200" b="0" i="0" dirty="0" smtClean="0">
                <a:solidFill>
                  <a:srgbClr val="C00000"/>
                </a:solidFill>
                <a:effectLst/>
                <a:latin typeface="Verdana"/>
              </a:rPr>
              <a:t> je </a:t>
            </a:r>
            <a:r>
              <a:rPr lang="en-US" sz="1200" b="0" i="0" dirty="0" err="1" smtClean="0">
                <a:solidFill>
                  <a:srgbClr val="C00000"/>
                </a:solidFill>
                <a:effectLst/>
                <a:latin typeface="Verdana"/>
              </a:rPr>
              <a:t>elektrolit</a:t>
            </a:r>
            <a:r>
              <a:rPr lang="en-US" sz="1200" b="0" i="0" dirty="0" smtClean="0">
                <a:solidFill>
                  <a:srgbClr val="C00000"/>
                </a:solidFill>
                <a:effectLst/>
                <a:latin typeface="Verdana"/>
              </a:rPr>
              <a:t> – </a:t>
            </a:r>
            <a:r>
              <a:rPr lang="en-US" sz="1200" b="0" i="0" dirty="0" err="1" smtClean="0">
                <a:solidFill>
                  <a:srgbClr val="C00000"/>
                </a:solidFill>
                <a:effectLst/>
                <a:latin typeface="Verdana"/>
              </a:rPr>
              <a:t>sredina</a:t>
            </a:r>
            <a:r>
              <a:rPr lang="en-US" sz="1200" b="0" i="0" dirty="0" smtClean="0">
                <a:solidFill>
                  <a:srgbClr val="C00000"/>
                </a:solidFill>
                <a:effectLst/>
                <a:latin typeface="Verdana"/>
              </a:rPr>
              <a:t> </a:t>
            </a:r>
            <a:r>
              <a:rPr lang="en-US" sz="1200" b="0" i="0" dirty="0" err="1" smtClean="0">
                <a:solidFill>
                  <a:srgbClr val="C00000"/>
                </a:solidFill>
                <a:effectLst/>
                <a:latin typeface="Verdana"/>
              </a:rPr>
              <a:t>koja</a:t>
            </a:r>
            <a:r>
              <a:rPr lang="en-US" sz="1200" b="0" i="0" dirty="0" smtClean="0">
                <a:solidFill>
                  <a:srgbClr val="C00000"/>
                </a:solidFill>
                <a:effectLst/>
                <a:latin typeface="Verdana"/>
              </a:rPr>
              <a:t> </a:t>
            </a:r>
            <a:r>
              <a:rPr lang="en-US" sz="1200" b="0" i="0" dirty="0" err="1" smtClean="0">
                <a:solidFill>
                  <a:srgbClr val="C00000"/>
                </a:solidFill>
                <a:effectLst/>
                <a:latin typeface="Verdana"/>
              </a:rPr>
              <a:t>omogućava</a:t>
            </a:r>
            <a:r>
              <a:rPr lang="en-US" sz="1200" b="0" i="0" dirty="0" smtClean="0">
                <a:solidFill>
                  <a:srgbClr val="C00000"/>
                </a:solidFill>
                <a:effectLst/>
                <a:latin typeface="Verdana"/>
              </a:rPr>
              <a:t> </a:t>
            </a:r>
            <a:r>
              <a:rPr lang="en-US" sz="1200" b="0" i="0" dirty="0" err="1" smtClean="0">
                <a:solidFill>
                  <a:srgbClr val="C00000"/>
                </a:solidFill>
                <a:effectLst/>
                <a:latin typeface="Verdana"/>
              </a:rPr>
              <a:t>proces</a:t>
            </a:r>
            <a:r>
              <a:rPr lang="en-US" sz="1200" b="0" i="0" dirty="0" smtClean="0">
                <a:solidFill>
                  <a:srgbClr val="C00000"/>
                </a:solidFill>
                <a:effectLst/>
                <a:latin typeface="Verdana"/>
              </a:rPr>
              <a:t> </a:t>
            </a:r>
            <a:r>
              <a:rPr lang="en-US" sz="1200" b="0" i="0" dirty="0" err="1" smtClean="0">
                <a:solidFill>
                  <a:srgbClr val="C00000"/>
                </a:solidFill>
                <a:effectLst/>
                <a:latin typeface="Verdana"/>
              </a:rPr>
              <a:t>razmene</a:t>
            </a:r>
            <a:r>
              <a:rPr lang="en-US" sz="1200" b="0" i="0" dirty="0" smtClean="0">
                <a:solidFill>
                  <a:srgbClr val="C00000"/>
                </a:solidFill>
                <a:effectLst/>
                <a:latin typeface="Verdana"/>
              </a:rPr>
              <a:t> </a:t>
            </a:r>
            <a:r>
              <a:rPr lang="en-US" sz="1200" b="0" i="0" dirty="0" err="1" smtClean="0">
                <a:solidFill>
                  <a:srgbClr val="C00000"/>
                </a:solidFill>
                <a:effectLst/>
                <a:latin typeface="Verdana"/>
              </a:rPr>
              <a:t>energija</a:t>
            </a:r>
            <a:r>
              <a:rPr lang="en-US" sz="1200" b="0" i="0" dirty="0" smtClean="0">
                <a:solidFill>
                  <a:srgbClr val="C00000"/>
                </a:solidFill>
                <a:effectLst/>
                <a:latin typeface="Verdana"/>
              </a:rPr>
              <a:t>.” </a:t>
            </a:r>
            <a:r>
              <a:rPr lang="en-US" sz="1200" b="0" i="0" dirty="0" smtClean="0">
                <a:solidFill>
                  <a:srgbClr val="010101"/>
                </a:solidFill>
                <a:effectLst/>
                <a:latin typeface="Verdana"/>
              </a:rPr>
              <a:t> </a:t>
            </a:r>
            <a:r>
              <a:rPr lang="en-US" sz="1200" b="1" i="0" dirty="0" smtClean="0">
                <a:solidFill>
                  <a:srgbClr val="010101"/>
                </a:solidFill>
                <a:effectLst/>
                <a:latin typeface="Verdana"/>
              </a:rPr>
              <a:t>Viktor </a:t>
            </a:r>
            <a:r>
              <a:rPr lang="en-US" sz="1200" b="1" i="0" dirty="0" err="1" smtClean="0">
                <a:solidFill>
                  <a:srgbClr val="010101"/>
                </a:solidFill>
                <a:effectLst/>
                <a:latin typeface="Verdana"/>
              </a:rPr>
              <a:t>Schauberger</a:t>
            </a:r>
            <a:r>
              <a:rPr lang="en-US" sz="1200" b="0" i="0" dirty="0" smtClean="0">
                <a:solidFill>
                  <a:srgbClr val="010101"/>
                </a:solidFill>
                <a:effectLst/>
                <a:latin typeface="Verdana"/>
              </a:rPr>
              <a:t> </a:t>
            </a:r>
            <a:endParaRPr lang="en-US" sz="12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4077072"/>
            <a:ext cx="4320480"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7407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style>
          <a:lnRef idx="1">
            <a:schemeClr val="accent1"/>
          </a:lnRef>
          <a:fillRef idx="2">
            <a:schemeClr val="accent1"/>
          </a:fillRef>
          <a:effectRef idx="1">
            <a:schemeClr val="accent1"/>
          </a:effectRef>
          <a:fontRef idx="minor">
            <a:schemeClr val="dk1"/>
          </a:fontRef>
        </p:style>
        <p:txBody>
          <a:bodyPr>
            <a:noAutofit/>
          </a:bodyPr>
          <a:lstStyle/>
          <a:p>
            <a:pPr algn="l" fontAlgn="base"/>
            <a:r>
              <a:rPr lang="sr-Latn-RS" sz="2800" b="1" i="0" dirty="0" smtClean="0">
                <a:solidFill>
                  <a:srgbClr val="333333"/>
                </a:solidFill>
                <a:effectLst/>
                <a:latin typeface="Open Sans"/>
              </a:rPr>
              <a:t>      Alkalizacija tela</a:t>
            </a:r>
            <a:r>
              <a:rPr lang="en-US" sz="2800" b="1" i="0" dirty="0" smtClean="0">
                <a:solidFill>
                  <a:srgbClr val="333333"/>
                </a:solidFill>
                <a:effectLst/>
                <a:latin typeface="Open Sans"/>
              </a:rPr>
              <a:t/>
            </a:r>
            <a:br>
              <a:rPr lang="en-US" sz="2800" b="1" i="0" dirty="0" smtClean="0">
                <a:solidFill>
                  <a:srgbClr val="333333"/>
                </a:solidFill>
                <a:effectLst/>
                <a:latin typeface="Open Sans"/>
              </a:rPr>
            </a:br>
            <a:endParaRPr lang="en-US" sz="2800"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fontAlgn="base"/>
            <a:r>
              <a:rPr lang="en-US" sz="1600" b="1" i="0" dirty="0" err="1" smtClean="0">
                <a:solidFill>
                  <a:srgbClr val="002060"/>
                </a:solidFill>
                <a:effectLst/>
                <a:latin typeface="inherit"/>
              </a:rPr>
              <a:t>Hrana</a:t>
            </a:r>
            <a:r>
              <a:rPr lang="en-US" sz="1600" b="1" i="0" dirty="0" smtClean="0">
                <a:solidFill>
                  <a:srgbClr val="002060"/>
                </a:solidFill>
                <a:effectLst/>
                <a:latin typeface="inherit"/>
              </a:rPr>
              <a:t> </a:t>
            </a:r>
            <a:r>
              <a:rPr lang="sr-Latn-RS" sz="1600" b="1" i="0" dirty="0" smtClean="0">
                <a:solidFill>
                  <a:srgbClr val="002060"/>
                </a:solidFill>
                <a:effectLst/>
                <a:latin typeface="inherit"/>
              </a:rPr>
              <a:t> kao lek</a:t>
            </a:r>
            <a:endParaRPr lang="sr-Latn-RS" b="1" dirty="0">
              <a:solidFill>
                <a:srgbClr val="002060"/>
              </a:solidFill>
              <a:latin typeface="inherit"/>
            </a:endParaRPr>
          </a:p>
          <a:p>
            <a:pPr fontAlgn="base"/>
            <a:endParaRPr lang="sr-Latn-RS" sz="1400" b="1" dirty="0" smtClean="0">
              <a:solidFill>
                <a:srgbClr val="FF0000"/>
              </a:solidFill>
              <a:latin typeface="Open Sans"/>
            </a:endParaRPr>
          </a:p>
          <a:p>
            <a:pPr fontAlgn="base"/>
            <a:endParaRPr lang="sr-Latn-RS" sz="1400" b="1" dirty="0">
              <a:solidFill>
                <a:srgbClr val="FF0000"/>
              </a:solidFill>
              <a:latin typeface="Open Sans"/>
            </a:endParaRPr>
          </a:p>
          <a:p>
            <a:pPr fontAlgn="base"/>
            <a:endParaRPr lang="sr-Latn-RS" sz="1400" b="1" dirty="0" smtClean="0">
              <a:solidFill>
                <a:srgbClr val="FF0000"/>
              </a:solidFill>
              <a:latin typeface="Open Sans"/>
            </a:endParaRPr>
          </a:p>
          <a:p>
            <a:pPr fontAlgn="base"/>
            <a:endParaRPr lang="sr-Latn-RS" sz="1400" b="1" dirty="0">
              <a:solidFill>
                <a:srgbClr val="FF0000"/>
              </a:solidFill>
              <a:latin typeface="Open Sans"/>
            </a:endParaRPr>
          </a:p>
          <a:p>
            <a:pPr fontAlgn="base"/>
            <a:endParaRPr lang="sr-Latn-RS" sz="1400" b="1" dirty="0" smtClean="0">
              <a:solidFill>
                <a:srgbClr val="FF0000"/>
              </a:solidFill>
              <a:latin typeface="Open Sans"/>
            </a:endParaRPr>
          </a:p>
          <a:p>
            <a:pPr fontAlgn="base"/>
            <a:r>
              <a:rPr lang="sr-Latn-RS" sz="1400" b="1" dirty="0" smtClean="0">
                <a:solidFill>
                  <a:srgbClr val="FF0000"/>
                </a:solidFill>
                <a:latin typeface="Open Sans"/>
              </a:rPr>
              <a:t>Š</a:t>
            </a:r>
            <a:r>
              <a:rPr lang="vi-VN" sz="1400" b="1" i="0" dirty="0" smtClean="0">
                <a:solidFill>
                  <a:srgbClr val="FF0000"/>
                </a:solidFill>
                <a:effectLst/>
                <a:latin typeface="Open Sans"/>
              </a:rPr>
              <a:t>ta izbegavati? </a:t>
            </a:r>
            <a:endParaRPr lang="sr-Latn-RS" sz="1400" b="1" i="0" dirty="0" smtClean="0">
              <a:solidFill>
                <a:srgbClr val="FF0000"/>
              </a:solidFill>
              <a:effectLst/>
              <a:latin typeface="Open Sans"/>
            </a:endParaRPr>
          </a:p>
          <a:p>
            <a:pPr fontAlgn="base"/>
            <a:r>
              <a:rPr lang="vi-VN" sz="1400" b="1" i="0" dirty="0" smtClean="0">
                <a:solidFill>
                  <a:srgbClr val="4A4A4A"/>
                </a:solidFill>
                <a:effectLst/>
                <a:latin typeface="Open Sans"/>
              </a:rPr>
              <a:t>Prerađenu hranu, gazirane sokove, beli šećer i previše mesa</a:t>
            </a:r>
            <a:r>
              <a:rPr lang="vi-VN" sz="1400" b="0" i="0" dirty="0" smtClean="0">
                <a:solidFill>
                  <a:srgbClr val="4A4A4A"/>
                </a:solidFill>
                <a:effectLst/>
                <a:latin typeface="Open Sans"/>
              </a:rPr>
              <a:t> – oni nas čine umornima i zakiseljavaju organizam.</a:t>
            </a:r>
            <a:endParaRPr lang="sr-Latn-RS" sz="1400" b="0" i="0" dirty="0" smtClean="0">
              <a:solidFill>
                <a:srgbClr val="4A4A4A"/>
              </a:solidFill>
              <a:effectLst/>
              <a:latin typeface="Open Sans"/>
            </a:endParaRPr>
          </a:p>
          <a:p>
            <a:pPr fontAlgn="base"/>
            <a:r>
              <a:rPr lang="pl-PL" sz="1400" b="1" i="0" dirty="0" smtClean="0">
                <a:solidFill>
                  <a:srgbClr val="333333"/>
                </a:solidFill>
                <a:effectLst/>
                <a:latin typeface="inherit"/>
              </a:rPr>
              <a:t>Voda – Najlakši Put do Balansa!</a:t>
            </a:r>
            <a:endParaRPr lang="pl-PL" sz="1400" b="1" i="0" dirty="0" smtClean="0">
              <a:solidFill>
                <a:srgbClr val="333333"/>
              </a:solidFill>
              <a:effectLst/>
              <a:latin typeface="Open Sans"/>
            </a:endParaRPr>
          </a:p>
          <a:p>
            <a:pPr fontAlgn="base"/>
            <a:r>
              <a:rPr lang="en-US" sz="1400" b="1" i="0" dirty="0" err="1" smtClean="0">
                <a:solidFill>
                  <a:srgbClr val="4A4A4A"/>
                </a:solidFill>
                <a:effectLst/>
                <a:latin typeface="Open Sans"/>
              </a:rPr>
              <a:t>Saveti</a:t>
            </a:r>
            <a:r>
              <a:rPr lang="en-US" sz="1400" b="1" i="0" dirty="0" smtClean="0">
                <a:solidFill>
                  <a:srgbClr val="4A4A4A"/>
                </a:solidFill>
                <a:effectLst/>
                <a:latin typeface="Open Sans"/>
              </a:rPr>
              <a:t> </a:t>
            </a:r>
            <a:r>
              <a:rPr lang="en-US" sz="1400" b="1" i="0" dirty="0" err="1" smtClean="0">
                <a:solidFill>
                  <a:srgbClr val="4A4A4A"/>
                </a:solidFill>
                <a:effectLst/>
                <a:latin typeface="Open Sans"/>
              </a:rPr>
              <a:t>za</a:t>
            </a:r>
            <a:r>
              <a:rPr lang="en-US" sz="1400" b="1" i="0" dirty="0" smtClean="0">
                <a:solidFill>
                  <a:srgbClr val="4A4A4A"/>
                </a:solidFill>
                <a:effectLst/>
                <a:latin typeface="Open Sans"/>
              </a:rPr>
              <a:t> </a:t>
            </a:r>
            <a:r>
              <a:rPr lang="en-US" sz="1400" b="1" i="0" dirty="0" err="1" smtClean="0">
                <a:solidFill>
                  <a:srgbClr val="4A4A4A"/>
                </a:solidFill>
                <a:effectLst/>
                <a:latin typeface="Open Sans"/>
              </a:rPr>
              <a:t>alkalizaciju</a:t>
            </a:r>
            <a:r>
              <a:rPr lang="en-US" sz="1400" b="1" i="0" dirty="0" smtClean="0">
                <a:solidFill>
                  <a:srgbClr val="4A4A4A"/>
                </a:solidFill>
                <a:effectLst/>
                <a:latin typeface="Open Sans"/>
              </a:rPr>
              <a:t> </a:t>
            </a:r>
            <a:r>
              <a:rPr lang="en-US" sz="1400" b="1" i="0" dirty="0" err="1" smtClean="0">
                <a:solidFill>
                  <a:srgbClr val="4A4A4A"/>
                </a:solidFill>
                <a:effectLst/>
                <a:latin typeface="Open Sans"/>
              </a:rPr>
              <a:t>vodom</a:t>
            </a:r>
            <a:r>
              <a:rPr lang="en-US" sz="1400" b="1" i="0" dirty="0" smtClean="0">
                <a:solidFill>
                  <a:srgbClr val="4A4A4A"/>
                </a:solidFill>
                <a:effectLst/>
                <a:latin typeface="Open Sans"/>
              </a:rPr>
              <a:t>:</a:t>
            </a:r>
            <a:r>
              <a:rPr lang="en-US" sz="1400" dirty="0" smtClean="0"/>
              <a:t/>
            </a:r>
            <a:br>
              <a:rPr lang="en-US" sz="1400" dirty="0" smtClean="0"/>
            </a:br>
            <a:r>
              <a:rPr lang="en-US" sz="1400" b="0" i="0" dirty="0" smtClean="0">
                <a:solidFill>
                  <a:srgbClr val="4A4A4A"/>
                </a:solidFill>
                <a:effectLst/>
                <a:latin typeface="Open Sans"/>
              </a:rPr>
              <a:t> </a:t>
            </a:r>
            <a:r>
              <a:rPr lang="en-US" sz="1400" b="0" i="0" dirty="0" err="1" smtClean="0">
                <a:solidFill>
                  <a:srgbClr val="4A4A4A"/>
                </a:solidFill>
                <a:effectLst/>
                <a:latin typeface="Open Sans"/>
              </a:rPr>
              <a:t>Dodajte</a:t>
            </a:r>
            <a:r>
              <a:rPr lang="en-US" sz="1400" b="0" i="0" dirty="0" smtClean="0">
                <a:solidFill>
                  <a:srgbClr val="4A4A4A"/>
                </a:solidFill>
                <a:effectLst/>
                <a:latin typeface="Open Sans"/>
              </a:rPr>
              <a:t> par </a:t>
            </a:r>
            <a:r>
              <a:rPr lang="en-US" sz="1400" b="0" i="0" dirty="0" err="1" smtClean="0">
                <a:solidFill>
                  <a:srgbClr val="4A4A4A"/>
                </a:solidFill>
                <a:effectLst/>
                <a:latin typeface="Open Sans"/>
              </a:rPr>
              <a:t>kapi</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limuna</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ili</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malo</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himalajske</a:t>
            </a:r>
            <a:r>
              <a:rPr lang="en-US" sz="1400" b="0" i="0" dirty="0" smtClean="0">
                <a:solidFill>
                  <a:srgbClr val="4A4A4A"/>
                </a:solidFill>
                <a:effectLst/>
                <a:latin typeface="Open Sans"/>
              </a:rPr>
              <a:t> soli u </a:t>
            </a:r>
            <a:r>
              <a:rPr lang="en-US" sz="1400" b="0" i="0" dirty="0" err="1" smtClean="0">
                <a:solidFill>
                  <a:srgbClr val="4A4A4A"/>
                </a:solidFill>
                <a:effectLst/>
                <a:latin typeface="Open Sans"/>
              </a:rPr>
              <a:t>vodu</a:t>
            </a:r>
            <a:r>
              <a:rPr lang="en-US" sz="1400" b="0" i="0" dirty="0" smtClean="0">
                <a:solidFill>
                  <a:srgbClr val="4A4A4A"/>
                </a:solidFill>
                <a:effectLst/>
                <a:latin typeface="Open Sans"/>
              </a:rPr>
              <a:t>.</a:t>
            </a:r>
            <a:r>
              <a:rPr lang="en-US" sz="1400" dirty="0" smtClean="0"/>
              <a:t/>
            </a:r>
            <a:br>
              <a:rPr lang="en-US" sz="1400" dirty="0" smtClean="0"/>
            </a:br>
            <a:r>
              <a:rPr lang="en-US" sz="1400" b="0" i="0" dirty="0" smtClean="0">
                <a:solidFill>
                  <a:srgbClr val="4A4A4A"/>
                </a:solidFill>
                <a:effectLst/>
                <a:latin typeface="Open Sans"/>
              </a:rPr>
              <a:t> </a:t>
            </a:r>
            <a:r>
              <a:rPr lang="en-US" sz="1400" b="0" i="0" dirty="0" err="1" smtClean="0">
                <a:solidFill>
                  <a:srgbClr val="4A4A4A"/>
                </a:solidFill>
                <a:effectLst/>
                <a:latin typeface="Open Sans"/>
              </a:rPr>
              <a:t>Pijte</a:t>
            </a:r>
            <a:r>
              <a:rPr lang="en-US" sz="1400" b="0" i="0" dirty="0" smtClean="0">
                <a:solidFill>
                  <a:srgbClr val="4A4A4A"/>
                </a:solidFill>
                <a:effectLst/>
                <a:latin typeface="Open Sans"/>
              </a:rPr>
              <a:t> </a:t>
            </a:r>
            <a:r>
              <a:rPr lang="en-US" sz="1400" b="1" i="0" dirty="0" err="1" smtClean="0">
                <a:solidFill>
                  <a:srgbClr val="4A4A4A"/>
                </a:solidFill>
                <a:effectLst/>
                <a:latin typeface="Open Sans"/>
              </a:rPr>
              <a:t>biljne</a:t>
            </a:r>
            <a:r>
              <a:rPr lang="en-US" sz="1400" b="1" i="0" dirty="0" smtClean="0">
                <a:solidFill>
                  <a:srgbClr val="4A4A4A"/>
                </a:solidFill>
                <a:effectLst/>
                <a:latin typeface="Open Sans"/>
              </a:rPr>
              <a:t> </a:t>
            </a:r>
            <a:r>
              <a:rPr lang="en-US" sz="1400" b="1" i="0" dirty="0" err="1" smtClean="0">
                <a:solidFill>
                  <a:srgbClr val="4A4A4A"/>
                </a:solidFill>
                <a:effectLst/>
                <a:latin typeface="Open Sans"/>
              </a:rPr>
              <a:t>čajeve</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posebno</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koprivu</a:t>
            </a:r>
            <a:r>
              <a:rPr lang="en-US" sz="1400" b="0" i="0" dirty="0" smtClean="0">
                <a:solidFill>
                  <a:srgbClr val="4A4A4A"/>
                </a:solidFill>
                <a:effectLst/>
                <a:latin typeface="Open Sans"/>
              </a:rPr>
              <a:t> i </a:t>
            </a:r>
            <a:r>
              <a:rPr lang="en-US" sz="1400" b="0" i="0" dirty="0" err="1" smtClean="0">
                <a:solidFill>
                  <a:srgbClr val="4A4A4A"/>
                </a:solidFill>
                <a:effectLst/>
                <a:latin typeface="Open Sans"/>
              </a:rPr>
              <a:t>kamilicu</a:t>
            </a:r>
            <a:r>
              <a:rPr lang="en-US" sz="1400" b="0" i="0" dirty="0" smtClean="0">
                <a:solidFill>
                  <a:srgbClr val="4A4A4A"/>
                </a:solidFill>
                <a:effectLst/>
                <a:latin typeface="Open Sans"/>
              </a:rPr>
              <a:t>.</a:t>
            </a:r>
            <a:r>
              <a:rPr lang="en-US" sz="1400" dirty="0" smtClean="0"/>
              <a:t/>
            </a:r>
            <a:br>
              <a:rPr lang="en-US" sz="1400" dirty="0" smtClean="0"/>
            </a:br>
            <a:r>
              <a:rPr lang="en-US" sz="1400" b="0" i="0" dirty="0" smtClean="0">
                <a:solidFill>
                  <a:srgbClr val="4A4A4A"/>
                </a:solidFill>
                <a:effectLst/>
                <a:latin typeface="Open Sans"/>
              </a:rPr>
              <a:t> </a:t>
            </a:r>
            <a:r>
              <a:rPr lang="en-US" sz="1400" b="0" i="0" dirty="0" err="1" smtClean="0">
                <a:solidFill>
                  <a:srgbClr val="4A4A4A"/>
                </a:solidFill>
                <a:effectLst/>
                <a:latin typeface="Open Sans"/>
              </a:rPr>
              <a:t>Započnite</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dan</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sa</a:t>
            </a:r>
            <a:r>
              <a:rPr lang="en-US" sz="1400" b="0" i="0" dirty="0" smtClean="0">
                <a:solidFill>
                  <a:srgbClr val="4A4A4A"/>
                </a:solidFill>
                <a:effectLst/>
                <a:latin typeface="Open Sans"/>
              </a:rPr>
              <a:t> </a:t>
            </a:r>
            <a:r>
              <a:rPr lang="en-US" sz="1400" b="1" i="0" dirty="0" err="1" smtClean="0">
                <a:solidFill>
                  <a:srgbClr val="4A4A4A"/>
                </a:solidFill>
                <a:effectLst/>
                <a:latin typeface="Open Sans"/>
              </a:rPr>
              <a:t>toplom</a:t>
            </a:r>
            <a:r>
              <a:rPr lang="en-US" sz="1400" b="1" i="0" dirty="0" smtClean="0">
                <a:solidFill>
                  <a:srgbClr val="4A4A4A"/>
                </a:solidFill>
                <a:effectLst/>
                <a:latin typeface="Open Sans"/>
              </a:rPr>
              <a:t> </a:t>
            </a:r>
            <a:r>
              <a:rPr lang="en-US" sz="1400" b="1" i="0" dirty="0" err="1" smtClean="0">
                <a:solidFill>
                  <a:srgbClr val="4A4A4A"/>
                </a:solidFill>
                <a:effectLst/>
                <a:latin typeface="Open Sans"/>
              </a:rPr>
              <a:t>vodom</a:t>
            </a:r>
            <a:r>
              <a:rPr lang="en-US" sz="1400" b="1" i="0" dirty="0" smtClean="0">
                <a:solidFill>
                  <a:srgbClr val="4A4A4A"/>
                </a:solidFill>
                <a:effectLst/>
                <a:latin typeface="Open Sans"/>
              </a:rPr>
              <a:t> i </a:t>
            </a:r>
            <a:r>
              <a:rPr lang="en-US" sz="1400" b="1" i="0" dirty="0" err="1" smtClean="0">
                <a:solidFill>
                  <a:srgbClr val="4A4A4A"/>
                </a:solidFill>
                <a:effectLst/>
                <a:latin typeface="Open Sans"/>
              </a:rPr>
              <a:t>limunom</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umesto</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kafom</a:t>
            </a:r>
            <a:r>
              <a:rPr lang="en-US" sz="1400" b="0" i="0" dirty="0" smtClean="0">
                <a:solidFill>
                  <a:srgbClr val="4A4A4A"/>
                </a:solidFill>
                <a:effectLst/>
                <a:latin typeface="Open Sans"/>
              </a:rPr>
              <a:t>!</a:t>
            </a:r>
            <a:endParaRPr lang="sr-Latn-RS" sz="1400" b="0" i="0" dirty="0" smtClean="0">
              <a:solidFill>
                <a:srgbClr val="4A4A4A"/>
              </a:solidFill>
              <a:effectLst/>
              <a:latin typeface="Open Sans"/>
            </a:endParaRPr>
          </a:p>
          <a:p>
            <a:pPr fontAlgn="base"/>
            <a:r>
              <a:rPr lang="en-US" sz="1400" b="1" i="0" dirty="0" err="1" smtClean="0">
                <a:solidFill>
                  <a:srgbClr val="333333"/>
                </a:solidFill>
                <a:effectLst/>
                <a:latin typeface="inherit"/>
              </a:rPr>
              <a:t>Stres</a:t>
            </a:r>
            <a:r>
              <a:rPr lang="en-US" sz="1400" b="1" i="0" dirty="0" smtClean="0">
                <a:solidFill>
                  <a:srgbClr val="333333"/>
                </a:solidFill>
                <a:effectLst/>
                <a:latin typeface="inherit"/>
              </a:rPr>
              <a:t>?</a:t>
            </a:r>
            <a:endParaRPr lang="en-US" sz="1400" b="1" i="0" dirty="0" smtClean="0">
              <a:solidFill>
                <a:srgbClr val="333333"/>
              </a:solidFill>
              <a:effectLst/>
              <a:latin typeface="Open Sans"/>
            </a:endParaRPr>
          </a:p>
          <a:p>
            <a:pPr fontAlgn="base"/>
            <a:r>
              <a:rPr lang="en-US" sz="1400" b="0" i="0" dirty="0" err="1" smtClean="0">
                <a:solidFill>
                  <a:srgbClr val="4A4A4A"/>
                </a:solidFill>
                <a:effectLst/>
                <a:latin typeface="Open Sans"/>
              </a:rPr>
              <a:t>Verovali</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ili</a:t>
            </a:r>
            <a:r>
              <a:rPr lang="en-US" sz="1400" b="0" i="0" dirty="0" smtClean="0">
                <a:solidFill>
                  <a:srgbClr val="4A4A4A"/>
                </a:solidFill>
                <a:effectLst/>
                <a:latin typeface="Open Sans"/>
              </a:rPr>
              <a:t> ne, </a:t>
            </a:r>
            <a:r>
              <a:rPr lang="en-US" sz="1400" b="0" i="0" dirty="0" err="1" smtClean="0">
                <a:solidFill>
                  <a:srgbClr val="4A4A4A"/>
                </a:solidFill>
                <a:effectLst/>
                <a:latin typeface="Open Sans"/>
              </a:rPr>
              <a:t>negativne</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misli</a:t>
            </a:r>
            <a:r>
              <a:rPr lang="en-US" sz="1400" b="0" i="0" dirty="0" smtClean="0">
                <a:solidFill>
                  <a:srgbClr val="4A4A4A"/>
                </a:solidFill>
                <a:effectLst/>
                <a:latin typeface="Open Sans"/>
              </a:rPr>
              <a:t> i </a:t>
            </a:r>
            <a:r>
              <a:rPr lang="en-US" sz="1400" b="0" i="0" dirty="0" err="1" smtClean="0">
                <a:solidFill>
                  <a:srgbClr val="4A4A4A"/>
                </a:solidFill>
                <a:effectLst/>
                <a:latin typeface="Open Sans"/>
              </a:rPr>
              <a:t>stres</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čine</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telo</a:t>
            </a:r>
            <a:r>
              <a:rPr lang="en-US" sz="1400" b="0" i="0" dirty="0" smtClean="0">
                <a:solidFill>
                  <a:srgbClr val="4A4A4A"/>
                </a:solidFill>
                <a:effectLst/>
                <a:latin typeface="Open Sans"/>
              </a:rPr>
              <a:t> </a:t>
            </a:r>
            <a:r>
              <a:rPr lang="en-US" sz="1400" b="0" i="0" dirty="0" err="1" smtClean="0">
                <a:solidFill>
                  <a:srgbClr val="4A4A4A"/>
                </a:solidFill>
                <a:effectLst/>
                <a:latin typeface="Open Sans"/>
              </a:rPr>
              <a:t>kiselim</a:t>
            </a:r>
            <a:r>
              <a:rPr lang="en-US" sz="1400" b="0" i="0" dirty="0" smtClean="0">
                <a:solidFill>
                  <a:srgbClr val="4A4A4A"/>
                </a:solidFill>
                <a:effectLst/>
                <a:latin typeface="Open Sans"/>
              </a:rPr>
              <a:t>! </a:t>
            </a:r>
            <a:endParaRPr lang="sr-Latn-RS" sz="1400" dirty="0">
              <a:solidFill>
                <a:srgbClr val="4A4A4A"/>
              </a:solidFill>
              <a:latin typeface="Open Sans"/>
            </a:endParaRPr>
          </a:p>
          <a:p>
            <a:pPr fontAlgn="base"/>
            <a:r>
              <a:rPr lang="en-US" sz="2000" dirty="0" err="1" smtClean="0">
                <a:solidFill>
                  <a:prstClr val="black"/>
                </a:solidFill>
              </a:rPr>
              <a:t>Luj</a:t>
            </a:r>
            <a:r>
              <a:rPr lang="en-US" sz="2000" dirty="0" smtClean="0">
                <a:solidFill>
                  <a:prstClr val="black"/>
                </a:solidFill>
              </a:rPr>
              <a:t> </a:t>
            </a:r>
            <a:r>
              <a:rPr lang="en-US" sz="2000" dirty="0" err="1">
                <a:solidFill>
                  <a:prstClr val="black"/>
                </a:solidFill>
              </a:rPr>
              <a:t>Paster</a:t>
            </a:r>
            <a:r>
              <a:rPr lang="en-US" sz="2000" dirty="0">
                <a:solidFill>
                  <a:prstClr val="black"/>
                </a:solidFill>
              </a:rPr>
              <a:t>: „</a:t>
            </a:r>
            <a:r>
              <a:rPr lang="en-US" sz="2000" dirty="0" err="1">
                <a:solidFill>
                  <a:prstClr val="black"/>
                </a:solidFill>
              </a:rPr>
              <a:t>čovek</a:t>
            </a:r>
            <a:r>
              <a:rPr lang="en-US" sz="2000" dirty="0">
                <a:solidFill>
                  <a:prstClr val="black"/>
                </a:solidFill>
              </a:rPr>
              <a:t> </a:t>
            </a:r>
            <a:r>
              <a:rPr lang="en-US" sz="2000" dirty="0" err="1">
                <a:solidFill>
                  <a:prstClr val="black"/>
                </a:solidFill>
              </a:rPr>
              <a:t>popije</a:t>
            </a:r>
            <a:r>
              <a:rPr lang="en-US" sz="2000" dirty="0">
                <a:solidFill>
                  <a:prstClr val="black"/>
                </a:solidFill>
              </a:rPr>
              <a:t> 90 </a:t>
            </a:r>
            <a:r>
              <a:rPr lang="en-US" sz="2000" dirty="0" err="1">
                <a:solidFill>
                  <a:prstClr val="black"/>
                </a:solidFill>
              </a:rPr>
              <a:t>odsto</a:t>
            </a:r>
            <a:r>
              <a:rPr lang="en-US" sz="2000" dirty="0">
                <a:solidFill>
                  <a:prstClr val="black"/>
                </a:solidFill>
              </a:rPr>
              <a:t> </a:t>
            </a:r>
            <a:r>
              <a:rPr lang="en-US" sz="2000" dirty="0" err="1">
                <a:solidFill>
                  <a:prstClr val="black"/>
                </a:solidFill>
              </a:rPr>
              <a:t>svojih</a:t>
            </a:r>
            <a:r>
              <a:rPr lang="en-US" sz="2000" dirty="0">
                <a:solidFill>
                  <a:prstClr val="black"/>
                </a:solidFill>
              </a:rPr>
              <a:t> </a:t>
            </a:r>
            <a:r>
              <a:rPr lang="en-US" sz="2000" dirty="0" err="1">
                <a:solidFill>
                  <a:prstClr val="black"/>
                </a:solidFill>
              </a:rPr>
              <a:t>bolesti</a:t>
            </a:r>
            <a:r>
              <a:rPr lang="sr-Latn-RS" dirty="0">
                <a:solidFill>
                  <a:prstClr val="black"/>
                </a:solidFill>
              </a:rPr>
              <a:t>“</a:t>
            </a:r>
          </a:p>
          <a:p>
            <a:pPr fontAlgn="base"/>
            <a:endParaRPr lang="en-US" sz="1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330832"/>
            <a:ext cx="2530475"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59" y="1628800"/>
            <a:ext cx="6274891"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33357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2000" b="0" i="0" dirty="0" err="1" smtClean="0">
                <a:solidFill>
                  <a:srgbClr val="424242"/>
                </a:solidFill>
                <a:effectLst/>
                <a:latin typeface="Open Sans"/>
              </a:rPr>
              <a:t>Zašto</a:t>
            </a:r>
            <a:r>
              <a:rPr lang="en-US" sz="2000" b="0" i="0" dirty="0" smtClean="0">
                <a:solidFill>
                  <a:srgbClr val="424242"/>
                </a:solidFill>
                <a:effectLst/>
                <a:latin typeface="Open Sans"/>
              </a:rPr>
              <a:t> je </a:t>
            </a:r>
            <a:r>
              <a:rPr lang="en-US" sz="2000" b="0" i="0" dirty="0" err="1" smtClean="0">
                <a:solidFill>
                  <a:srgbClr val="424242"/>
                </a:solidFill>
                <a:effectLst/>
                <a:latin typeface="Open Sans"/>
              </a:rPr>
              <a:t>ph</a:t>
            </a:r>
            <a:r>
              <a:rPr lang="en-US" sz="2000" b="0" i="0" dirty="0" smtClean="0">
                <a:solidFill>
                  <a:srgbClr val="424242"/>
                </a:solidFill>
                <a:effectLst/>
                <a:latin typeface="Open Sans"/>
              </a:rPr>
              <a:t> </a:t>
            </a:r>
            <a:r>
              <a:rPr lang="en-US" sz="2000" b="0" i="0" dirty="0" err="1" smtClean="0">
                <a:solidFill>
                  <a:srgbClr val="424242"/>
                </a:solidFill>
                <a:effectLst/>
                <a:latin typeface="Open Sans"/>
              </a:rPr>
              <a:t>Balans</a:t>
            </a:r>
            <a:r>
              <a:rPr lang="en-US" sz="2000" b="0" i="0" dirty="0" smtClean="0">
                <a:solidFill>
                  <a:srgbClr val="424242"/>
                </a:solidFill>
                <a:effectLst/>
                <a:latin typeface="Open Sans"/>
              </a:rPr>
              <a:t> </a:t>
            </a:r>
            <a:r>
              <a:rPr lang="en-US" sz="2000" b="0" i="0" dirty="0" err="1" smtClean="0">
                <a:solidFill>
                  <a:srgbClr val="424242"/>
                </a:solidFill>
                <a:effectLst/>
                <a:latin typeface="Open Sans"/>
              </a:rPr>
              <a:t>tela</a:t>
            </a:r>
            <a:r>
              <a:rPr lang="en-US" sz="2000" b="0" i="0" dirty="0" smtClean="0">
                <a:solidFill>
                  <a:srgbClr val="424242"/>
                </a:solidFill>
                <a:effectLst/>
                <a:latin typeface="Open Sans"/>
              </a:rPr>
              <a:t> </a:t>
            </a:r>
            <a:r>
              <a:rPr lang="en-US" sz="2000" b="0" i="0" dirty="0" err="1" smtClean="0">
                <a:solidFill>
                  <a:srgbClr val="424242"/>
                </a:solidFill>
                <a:effectLst/>
                <a:latin typeface="Open Sans"/>
              </a:rPr>
              <a:t>značajan</a:t>
            </a:r>
            <a:r>
              <a:rPr lang="en-US" sz="2000" b="0" i="0" dirty="0" smtClean="0">
                <a:solidFill>
                  <a:srgbClr val="424242"/>
                </a:solidFill>
                <a:effectLst/>
                <a:latin typeface="Open Sans"/>
              </a:rPr>
              <a:t> i </a:t>
            </a:r>
            <a:r>
              <a:rPr lang="en-US" sz="2000" b="0" i="0" dirty="0" err="1" smtClean="0">
                <a:solidFill>
                  <a:srgbClr val="424242"/>
                </a:solidFill>
                <a:effectLst/>
                <a:latin typeface="Open Sans"/>
              </a:rPr>
              <a:t>kako</a:t>
            </a:r>
            <a:r>
              <a:rPr lang="en-US" sz="2000" b="0" i="0" dirty="0" smtClean="0">
                <a:solidFill>
                  <a:srgbClr val="424242"/>
                </a:solidFill>
                <a:effectLst/>
                <a:latin typeface="Open Sans"/>
              </a:rPr>
              <a:t> </a:t>
            </a:r>
            <a:r>
              <a:rPr lang="en-US" sz="2000" b="0" i="0" dirty="0" err="1" smtClean="0">
                <a:solidFill>
                  <a:srgbClr val="424242"/>
                </a:solidFill>
                <a:effectLst/>
                <a:latin typeface="Open Sans"/>
              </a:rPr>
              <a:t>kiselost</a:t>
            </a:r>
            <a:r>
              <a:rPr lang="en-US" sz="2000" b="0" i="0" dirty="0" smtClean="0">
                <a:solidFill>
                  <a:srgbClr val="424242"/>
                </a:solidFill>
                <a:effectLst/>
                <a:latin typeface="Open Sans"/>
              </a:rPr>
              <a:t> </a:t>
            </a:r>
            <a:r>
              <a:rPr lang="en-US" sz="2000" b="0" i="0" dirty="0" err="1" smtClean="0">
                <a:solidFill>
                  <a:srgbClr val="424242"/>
                </a:solidFill>
                <a:effectLst/>
                <a:latin typeface="Open Sans"/>
              </a:rPr>
              <a:t>organizma</a:t>
            </a:r>
            <a:r>
              <a:rPr lang="en-US" sz="2000" b="0" i="0" dirty="0" smtClean="0">
                <a:solidFill>
                  <a:srgbClr val="424242"/>
                </a:solidFill>
                <a:effectLst/>
                <a:latin typeface="Open Sans"/>
              </a:rPr>
              <a:t> </a:t>
            </a:r>
            <a:r>
              <a:rPr lang="en-US" sz="2000" b="0" i="0" dirty="0" err="1" smtClean="0">
                <a:solidFill>
                  <a:srgbClr val="424242"/>
                </a:solidFill>
                <a:effectLst/>
                <a:latin typeface="Open Sans"/>
              </a:rPr>
              <a:t>šteti</a:t>
            </a:r>
            <a:r>
              <a:rPr lang="en-US" sz="2000" b="0" i="0" dirty="0" smtClean="0">
                <a:solidFill>
                  <a:srgbClr val="424242"/>
                </a:solidFill>
                <a:effectLst/>
                <a:latin typeface="Open Sans"/>
              </a:rPr>
              <a:t> </a:t>
            </a:r>
            <a:r>
              <a:rPr lang="en-US" sz="2000" b="0" i="0" dirty="0" err="1" smtClean="0">
                <a:solidFill>
                  <a:srgbClr val="424242"/>
                </a:solidFill>
                <a:effectLst/>
                <a:latin typeface="Open Sans"/>
              </a:rPr>
              <a:t>zdravlj</a:t>
            </a:r>
            <a:r>
              <a:rPr lang="sr-Latn-RS" sz="2000" b="0" i="0" dirty="0" smtClean="0">
                <a:solidFill>
                  <a:srgbClr val="424242"/>
                </a:solidFill>
                <a:effectLst/>
                <a:latin typeface="Open Sans"/>
              </a:rPr>
              <a:t>u</a:t>
            </a:r>
            <a:r>
              <a:rPr lang="en-US" b="0" i="0" dirty="0" smtClean="0">
                <a:solidFill>
                  <a:srgbClr val="424242"/>
                </a:solidFill>
                <a:effectLst/>
                <a:latin typeface="Open Sans"/>
              </a:rPr>
              <a:t/>
            </a:r>
            <a:br>
              <a:rPr lang="en-US" b="0" i="0" dirty="0" smtClean="0">
                <a:solidFill>
                  <a:srgbClr val="424242"/>
                </a:solidFill>
                <a:effectLst/>
                <a:latin typeface="Open Sans"/>
              </a:rPr>
            </a:b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r>
              <a:rPr lang="en-US" sz="1600" b="0" i="0" dirty="0" err="1" smtClean="0">
                <a:solidFill>
                  <a:srgbClr val="000000"/>
                </a:solidFill>
                <a:effectLst/>
                <a:latin typeface="Roboto"/>
              </a:rPr>
              <a:t>Kiselost</a:t>
            </a:r>
            <a:r>
              <a:rPr lang="en-US" sz="1600" b="0" i="0" dirty="0" smtClean="0">
                <a:solidFill>
                  <a:srgbClr val="000000"/>
                </a:solidFill>
                <a:effectLst/>
                <a:latin typeface="Roboto"/>
              </a:rPr>
              <a:t> </a:t>
            </a:r>
            <a:r>
              <a:rPr lang="en-US" sz="1600" b="0" i="0" dirty="0" err="1" smtClean="0">
                <a:solidFill>
                  <a:srgbClr val="000000"/>
                </a:solidFill>
                <a:effectLst/>
                <a:latin typeface="Roboto"/>
              </a:rPr>
              <a:t>organizma</a:t>
            </a:r>
            <a:r>
              <a:rPr lang="en-US" sz="1600" b="0" i="0" dirty="0" smtClean="0">
                <a:solidFill>
                  <a:srgbClr val="000000"/>
                </a:solidFill>
                <a:effectLst/>
                <a:latin typeface="Roboto"/>
              </a:rPr>
              <a:t> </a:t>
            </a:r>
            <a:r>
              <a:rPr lang="en-US" sz="1600" b="0" i="0" dirty="0" err="1" smtClean="0">
                <a:solidFill>
                  <a:srgbClr val="000000"/>
                </a:solidFill>
                <a:effectLst/>
                <a:latin typeface="Roboto"/>
              </a:rPr>
              <a:t>može</a:t>
            </a:r>
            <a:r>
              <a:rPr lang="en-US" sz="1600" b="0" i="0" dirty="0" smtClean="0">
                <a:solidFill>
                  <a:srgbClr val="000000"/>
                </a:solidFill>
                <a:effectLst/>
                <a:latin typeface="Roboto"/>
              </a:rPr>
              <a:t> </a:t>
            </a:r>
            <a:r>
              <a:rPr lang="en-US" sz="1600" b="0" i="0" dirty="0" err="1" smtClean="0">
                <a:solidFill>
                  <a:srgbClr val="000000"/>
                </a:solidFill>
                <a:effectLst/>
                <a:latin typeface="Roboto"/>
              </a:rPr>
              <a:t>negativno</a:t>
            </a:r>
            <a:r>
              <a:rPr lang="en-US" sz="1600" b="0" i="0" dirty="0" smtClean="0">
                <a:solidFill>
                  <a:srgbClr val="000000"/>
                </a:solidFill>
                <a:effectLst/>
                <a:latin typeface="Roboto"/>
              </a:rPr>
              <a:t> </a:t>
            </a:r>
            <a:r>
              <a:rPr lang="en-US" sz="1600" b="0" i="0" dirty="0" err="1" smtClean="0">
                <a:solidFill>
                  <a:srgbClr val="000000"/>
                </a:solidFill>
                <a:effectLst/>
                <a:latin typeface="Roboto"/>
              </a:rPr>
              <a:t>uticati</a:t>
            </a:r>
            <a:r>
              <a:rPr lang="en-US" sz="1600" b="0" i="0" dirty="0" smtClean="0">
                <a:solidFill>
                  <a:srgbClr val="000000"/>
                </a:solidFill>
                <a:effectLst/>
                <a:latin typeface="Roboto"/>
              </a:rPr>
              <a:t> </a:t>
            </a:r>
            <a:r>
              <a:rPr lang="en-US" sz="1600" b="0" i="0" dirty="0" err="1" smtClean="0">
                <a:solidFill>
                  <a:srgbClr val="000000"/>
                </a:solidFill>
                <a:effectLst/>
                <a:latin typeface="Roboto"/>
              </a:rPr>
              <a:t>na</a:t>
            </a:r>
            <a:r>
              <a:rPr lang="en-US" sz="1600" b="0" i="0" dirty="0" smtClean="0">
                <a:solidFill>
                  <a:srgbClr val="000000"/>
                </a:solidFill>
                <a:effectLst/>
                <a:latin typeface="Roboto"/>
              </a:rPr>
              <a:t> </a:t>
            </a:r>
            <a:r>
              <a:rPr lang="en-US" sz="1600" b="0" i="0" dirty="0" err="1" smtClean="0">
                <a:solidFill>
                  <a:srgbClr val="000000"/>
                </a:solidFill>
                <a:effectLst/>
                <a:latin typeface="Roboto"/>
              </a:rPr>
              <a:t>brojne</a:t>
            </a:r>
            <a:r>
              <a:rPr lang="en-US" sz="1600" b="0" i="0" dirty="0" smtClean="0">
                <a:solidFill>
                  <a:srgbClr val="000000"/>
                </a:solidFill>
                <a:effectLst/>
                <a:latin typeface="Roboto"/>
              </a:rPr>
              <a:t> </a:t>
            </a:r>
            <a:r>
              <a:rPr lang="en-US" sz="1600" b="0" i="0" dirty="0" err="1" smtClean="0">
                <a:solidFill>
                  <a:srgbClr val="000000"/>
                </a:solidFill>
                <a:effectLst/>
                <a:latin typeface="Roboto"/>
              </a:rPr>
              <a:t>sisteme</a:t>
            </a:r>
            <a:r>
              <a:rPr lang="en-US" sz="1600" b="0" i="0" dirty="0" smtClean="0">
                <a:solidFill>
                  <a:srgbClr val="000000"/>
                </a:solidFill>
                <a:effectLst/>
                <a:latin typeface="Roboto"/>
              </a:rPr>
              <a:t> i </a:t>
            </a:r>
            <a:r>
              <a:rPr lang="en-US" sz="1600" b="0" i="0" dirty="0" err="1" smtClean="0">
                <a:solidFill>
                  <a:srgbClr val="000000"/>
                </a:solidFill>
                <a:effectLst/>
                <a:latin typeface="Roboto"/>
              </a:rPr>
              <a:t>organe</a:t>
            </a:r>
            <a:r>
              <a:rPr lang="en-US" sz="1600" b="0" i="0" dirty="0" smtClean="0">
                <a:solidFill>
                  <a:srgbClr val="000000"/>
                </a:solidFill>
                <a:effectLst/>
                <a:latin typeface="Roboto"/>
              </a:rPr>
              <a:t> u </a:t>
            </a:r>
            <a:r>
              <a:rPr lang="en-US" sz="1600" b="0" i="0" dirty="0" err="1" smtClean="0">
                <a:solidFill>
                  <a:srgbClr val="000000"/>
                </a:solidFill>
                <a:effectLst/>
                <a:latin typeface="Roboto"/>
              </a:rPr>
              <a:t>telu</a:t>
            </a:r>
            <a:r>
              <a:rPr lang="en-US" sz="1600" b="0" i="0" dirty="0" smtClean="0">
                <a:solidFill>
                  <a:srgbClr val="000000"/>
                </a:solidFill>
                <a:effectLst/>
                <a:latin typeface="Roboto"/>
              </a:rPr>
              <a:t>.</a:t>
            </a:r>
            <a:endParaRPr lang="sr-Latn-RS" sz="1600" b="0" i="0" dirty="0" smtClean="0">
              <a:solidFill>
                <a:srgbClr val="000000"/>
              </a:solidFill>
              <a:effectLst/>
              <a:latin typeface="Roboto"/>
            </a:endParaRPr>
          </a:p>
          <a:p>
            <a:r>
              <a:rPr lang="vi-VN" sz="1600" b="0" i="0" dirty="0" smtClean="0">
                <a:solidFill>
                  <a:srgbClr val="000000"/>
                </a:solidFill>
                <a:effectLst/>
                <a:latin typeface="Roboto"/>
              </a:rPr>
              <a:t>Takođe, kiselost organizma može uticati na imuni sistem, čineći nas podložnijima infekcijama i bolestima. Povećana kiselost može dovesti i do umora, nedostatka energije i</a:t>
            </a:r>
            <a:r>
              <a:rPr lang="sr-Latn-RS" sz="1600" dirty="0">
                <a:solidFill>
                  <a:srgbClr val="000000"/>
                </a:solidFill>
                <a:latin typeface="Roboto"/>
              </a:rPr>
              <a:t> </a:t>
            </a:r>
            <a:r>
              <a:rPr lang="vi-VN" sz="1600" b="0" i="0" dirty="0" smtClean="0">
                <a:solidFill>
                  <a:srgbClr val="000000"/>
                </a:solidFill>
                <a:effectLst/>
                <a:latin typeface="Roboto"/>
              </a:rPr>
              <a:t>smanjenja mentalne jasnoće.</a:t>
            </a:r>
            <a:r>
              <a:rPr lang="sr-Latn-RS" sz="1600" b="0" i="0" dirty="0" smtClean="0">
                <a:solidFill>
                  <a:srgbClr val="000000"/>
                </a:solidFill>
                <a:effectLst/>
                <a:latin typeface="Roboto"/>
              </a:rPr>
              <a:t>Smatra se da je jedan od glavnih uzroka karcinoma ćelije.</a:t>
            </a:r>
          </a:p>
          <a:p>
            <a:endParaRPr lang="sr-Latn-RS" sz="1600" dirty="0">
              <a:solidFill>
                <a:srgbClr val="000000"/>
              </a:solidFill>
              <a:latin typeface="Roboto"/>
            </a:endParaRPr>
          </a:p>
          <a:p>
            <a:endParaRPr lang="sr-Latn-RS" sz="1600" b="0" i="0" dirty="0" smtClean="0">
              <a:solidFill>
                <a:srgbClr val="000000"/>
              </a:solidFill>
              <a:effectLst/>
              <a:latin typeface="Roboto"/>
            </a:endParaRPr>
          </a:p>
          <a:p>
            <a:endParaRPr lang="sr-Latn-RS" sz="1600" b="0" i="0" dirty="0" smtClean="0">
              <a:solidFill>
                <a:srgbClr val="000000"/>
              </a:solidFill>
              <a:effectLst/>
              <a:latin typeface="Roboto"/>
            </a:endParaRPr>
          </a:p>
          <a:p>
            <a:endParaRPr lang="sr-Latn-RS" sz="1600" b="0" i="0" dirty="0" smtClean="0">
              <a:solidFill>
                <a:srgbClr val="000000"/>
              </a:solidFill>
              <a:effectLst/>
              <a:latin typeface="Roboto"/>
            </a:endParaRPr>
          </a:p>
          <a:p>
            <a:endParaRPr lang="sr-Latn-RS" sz="1600" dirty="0" smtClean="0">
              <a:solidFill>
                <a:srgbClr val="000000"/>
              </a:solidFill>
              <a:latin typeface="Roboto"/>
            </a:endParaRPr>
          </a:p>
          <a:p>
            <a:r>
              <a:rPr lang="sr-Latn-RS" sz="1600" dirty="0" smtClean="0">
                <a:solidFill>
                  <a:srgbClr val="000000"/>
                </a:solidFill>
                <a:latin typeface="Roboto"/>
              </a:rPr>
              <a:t>Kako postići pozitivan ph Balans tela</a:t>
            </a:r>
            <a:r>
              <a:rPr lang="it-IT" sz="1600" b="0" i="0" dirty="0" smtClean="0">
                <a:solidFill>
                  <a:srgbClr val="000000"/>
                </a:solidFill>
                <a:effectLst/>
                <a:latin typeface="Roboto"/>
              </a:rPr>
              <a:t> </a:t>
            </a:r>
            <a:r>
              <a:rPr lang="sr-Latn-RS" sz="1600" b="0" i="0" dirty="0" smtClean="0">
                <a:solidFill>
                  <a:srgbClr val="000000"/>
                </a:solidFill>
                <a:effectLst/>
                <a:latin typeface="Roboto"/>
              </a:rPr>
              <a:t>:</a:t>
            </a:r>
          </a:p>
          <a:p>
            <a:r>
              <a:rPr lang="sr-Latn-RS" sz="1600" b="0" i="0" dirty="0" smtClean="0">
                <a:solidFill>
                  <a:srgbClr val="000000"/>
                </a:solidFill>
                <a:effectLst/>
                <a:latin typeface="Roboto"/>
              </a:rPr>
              <a:t>-</a:t>
            </a:r>
            <a:r>
              <a:rPr lang="en-US" sz="1600" b="1" i="0" dirty="0" err="1" smtClean="0">
                <a:solidFill>
                  <a:srgbClr val="000000"/>
                </a:solidFill>
                <a:effectLst/>
                <a:latin typeface="Roboto"/>
              </a:rPr>
              <a:t>Ishrana</a:t>
            </a:r>
            <a:r>
              <a:rPr lang="en-US" sz="1600" b="1" i="0" dirty="0" smtClean="0">
                <a:solidFill>
                  <a:srgbClr val="000000"/>
                </a:solidFill>
                <a:effectLst/>
                <a:latin typeface="Roboto"/>
              </a:rPr>
              <a:t> </a:t>
            </a:r>
            <a:r>
              <a:rPr lang="en-US" sz="1600" b="1" i="0" dirty="0" err="1" smtClean="0">
                <a:solidFill>
                  <a:srgbClr val="000000"/>
                </a:solidFill>
                <a:effectLst/>
                <a:latin typeface="Roboto"/>
              </a:rPr>
              <a:t>bogata</a:t>
            </a:r>
            <a:r>
              <a:rPr lang="en-US" sz="1600" b="1" i="0" dirty="0" smtClean="0">
                <a:solidFill>
                  <a:srgbClr val="000000"/>
                </a:solidFill>
                <a:effectLst/>
                <a:latin typeface="Roboto"/>
              </a:rPr>
              <a:t> </a:t>
            </a:r>
            <a:r>
              <a:rPr lang="en-US" sz="1600" b="1" i="0" dirty="0" err="1" smtClean="0">
                <a:solidFill>
                  <a:srgbClr val="000000"/>
                </a:solidFill>
                <a:effectLst/>
                <a:latin typeface="Roboto"/>
              </a:rPr>
              <a:t>alkalnim</a:t>
            </a:r>
            <a:r>
              <a:rPr lang="en-US" sz="1600" b="1" i="0" dirty="0" smtClean="0">
                <a:solidFill>
                  <a:srgbClr val="000000"/>
                </a:solidFill>
                <a:effectLst/>
                <a:latin typeface="Roboto"/>
              </a:rPr>
              <a:t> </a:t>
            </a:r>
            <a:r>
              <a:rPr lang="en-US" sz="1600" b="1" i="0" dirty="0" err="1" smtClean="0">
                <a:solidFill>
                  <a:srgbClr val="000000"/>
                </a:solidFill>
                <a:effectLst/>
                <a:latin typeface="Roboto"/>
              </a:rPr>
              <a:t>namirnicama</a:t>
            </a:r>
            <a:r>
              <a:rPr lang="sr-Latn-RS" sz="1600" b="1" i="0" dirty="0" smtClean="0">
                <a:solidFill>
                  <a:srgbClr val="000000"/>
                </a:solidFill>
                <a:effectLst/>
                <a:latin typeface="Roboto"/>
              </a:rPr>
              <a:t>,</a:t>
            </a:r>
          </a:p>
          <a:p>
            <a:r>
              <a:rPr lang="sr-Latn-RS" sz="1600" b="1" i="0" dirty="0" smtClean="0">
                <a:solidFill>
                  <a:srgbClr val="000000"/>
                </a:solidFill>
                <a:effectLst/>
                <a:latin typeface="Roboto"/>
              </a:rPr>
              <a:t>-</a:t>
            </a:r>
            <a:r>
              <a:rPr lang="en-US" sz="1600" b="1" i="0" dirty="0" err="1" smtClean="0">
                <a:solidFill>
                  <a:srgbClr val="000000"/>
                </a:solidFill>
                <a:effectLst/>
                <a:latin typeface="Roboto"/>
              </a:rPr>
              <a:t>Izbegavanje</a:t>
            </a:r>
            <a:r>
              <a:rPr lang="en-US" sz="1600" b="1" i="0" dirty="0" smtClean="0">
                <a:solidFill>
                  <a:srgbClr val="000000"/>
                </a:solidFill>
                <a:effectLst/>
                <a:latin typeface="Roboto"/>
              </a:rPr>
              <a:t> </a:t>
            </a:r>
            <a:r>
              <a:rPr lang="en-US" sz="1600" b="1" i="0" dirty="0" err="1" smtClean="0">
                <a:solidFill>
                  <a:srgbClr val="000000"/>
                </a:solidFill>
                <a:effectLst/>
                <a:latin typeface="Roboto"/>
              </a:rPr>
              <a:t>kiselih</a:t>
            </a:r>
            <a:r>
              <a:rPr lang="en-US" sz="1600" b="1" i="0" dirty="0" smtClean="0">
                <a:solidFill>
                  <a:srgbClr val="000000"/>
                </a:solidFill>
                <a:effectLst/>
                <a:latin typeface="Roboto"/>
              </a:rPr>
              <a:t> </a:t>
            </a:r>
            <a:r>
              <a:rPr lang="en-US" sz="1600" b="1" i="0" dirty="0" err="1" smtClean="0">
                <a:solidFill>
                  <a:srgbClr val="000000"/>
                </a:solidFill>
                <a:effectLst/>
                <a:latin typeface="Roboto"/>
              </a:rPr>
              <a:t>namirnica</a:t>
            </a:r>
            <a:r>
              <a:rPr lang="sr-Latn-RS" sz="1600" b="1" i="0" dirty="0" smtClean="0">
                <a:solidFill>
                  <a:srgbClr val="000000"/>
                </a:solidFill>
                <a:effectLst/>
                <a:latin typeface="Roboto"/>
              </a:rPr>
              <a:t>,-</a:t>
            </a:r>
          </a:p>
          <a:p>
            <a:r>
              <a:rPr lang="en-US" sz="1600" b="1" i="0" dirty="0" err="1" smtClean="0">
                <a:solidFill>
                  <a:srgbClr val="000000"/>
                </a:solidFill>
                <a:effectLst/>
                <a:latin typeface="Roboto"/>
              </a:rPr>
              <a:t>Hidratacija</a:t>
            </a:r>
            <a:r>
              <a:rPr lang="en-US" sz="1600" b="1" i="0" dirty="0" smtClean="0">
                <a:solidFill>
                  <a:srgbClr val="000000"/>
                </a:solidFill>
                <a:effectLst/>
                <a:latin typeface="Roboto"/>
              </a:rPr>
              <a:t> </a:t>
            </a:r>
            <a:r>
              <a:rPr lang="en-US" sz="1600" b="1" i="0" dirty="0" err="1" smtClean="0">
                <a:solidFill>
                  <a:srgbClr val="000000"/>
                </a:solidFill>
                <a:effectLst/>
                <a:latin typeface="Roboto"/>
              </a:rPr>
              <a:t>vodom</a:t>
            </a:r>
            <a:r>
              <a:rPr lang="sr-Latn-RS" sz="1600" b="1" i="0" dirty="0" smtClean="0">
                <a:solidFill>
                  <a:srgbClr val="000000"/>
                </a:solidFill>
                <a:effectLst/>
                <a:latin typeface="Roboto"/>
              </a:rPr>
              <a:t>.</a:t>
            </a:r>
          </a:p>
          <a:p>
            <a:r>
              <a:rPr lang="sr-Latn-RS" sz="1600" b="1" i="0" dirty="0" smtClean="0">
                <a:solidFill>
                  <a:srgbClr val="000000"/>
                </a:solidFill>
                <a:effectLst/>
                <a:latin typeface="Roboto"/>
              </a:rPr>
              <a:t>-</a:t>
            </a:r>
            <a:r>
              <a:rPr lang="en-US" sz="1600" b="1" i="0" dirty="0" err="1" smtClean="0">
                <a:solidFill>
                  <a:srgbClr val="000000"/>
                </a:solidFill>
                <a:effectLst/>
                <a:latin typeface="Roboto"/>
              </a:rPr>
              <a:t>Fizička</a:t>
            </a:r>
            <a:r>
              <a:rPr lang="en-US" sz="1600" b="1" i="0" dirty="0" smtClean="0">
                <a:solidFill>
                  <a:srgbClr val="000000"/>
                </a:solidFill>
                <a:effectLst/>
                <a:latin typeface="Roboto"/>
              </a:rPr>
              <a:t> </a:t>
            </a:r>
            <a:r>
              <a:rPr lang="en-US" sz="1600" b="1" i="0" dirty="0" err="1" smtClean="0">
                <a:solidFill>
                  <a:srgbClr val="000000"/>
                </a:solidFill>
                <a:effectLst/>
                <a:latin typeface="Roboto"/>
              </a:rPr>
              <a:t>aktivnost</a:t>
            </a:r>
            <a:r>
              <a:rPr lang="sr-Latn-RS" sz="1600" b="1" dirty="0" smtClean="0">
                <a:solidFill>
                  <a:srgbClr val="000000"/>
                </a:solidFill>
                <a:latin typeface="Roboto"/>
              </a:rPr>
              <a:t>.</a:t>
            </a:r>
          </a:p>
          <a:p>
            <a:endParaRPr lang="en-US" sz="16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0672" y="2852936"/>
            <a:ext cx="3809520"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3569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sr-Latn-RS" dirty="0" smtClean="0"/>
              <a:t>Molekularna struktura vode</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eaLnBrk="0" fontAlgn="base" hangingPunct="0">
              <a:spcAft>
                <a:spcPct val="0"/>
              </a:spcAft>
              <a:buClr>
                <a:srgbClr val="FFCC00"/>
              </a:buClr>
              <a:buFont typeface="Arial"/>
              <a:buChar char="•"/>
              <a:defRPr/>
            </a:pPr>
            <a:r>
              <a:rPr lang="vi-VN" sz="2000" b="1" kern="0" dirty="0" smtClean="0">
                <a:solidFill>
                  <a:srgbClr val="001D35"/>
                </a:solidFill>
                <a:latin typeface="Google Sans"/>
              </a:rPr>
              <a:t>Molekularna </a:t>
            </a:r>
            <a:r>
              <a:rPr lang="vi-VN" sz="2000" b="1" kern="0" dirty="0">
                <a:solidFill>
                  <a:srgbClr val="001D35"/>
                </a:solidFill>
                <a:latin typeface="Google Sans"/>
              </a:rPr>
              <a:t>struktura:</a:t>
            </a:r>
            <a:r>
              <a:rPr lang="vi-VN" sz="2000" kern="0" dirty="0">
                <a:solidFill>
                  <a:srgbClr val="001D35"/>
                </a:solidFill>
                <a:latin typeface="Google Sans"/>
              </a:rPr>
              <a:t> Voda se sastoji od klastera (grupacija) molekula povezanih vodoničnim mostovima. </a:t>
            </a:r>
            <a:endParaRPr lang="sr-Latn-RS" sz="2000" kern="0" dirty="0" smtClean="0">
              <a:solidFill>
                <a:srgbClr val="001D35"/>
              </a:solidFill>
              <a:latin typeface="Google Sans"/>
            </a:endParaRPr>
          </a:p>
          <a:p>
            <a:pPr lvl="0" eaLnBrk="0" fontAlgn="base" hangingPunct="0">
              <a:spcAft>
                <a:spcPct val="0"/>
              </a:spcAft>
              <a:buClr>
                <a:srgbClr val="FFCC00"/>
              </a:buClr>
              <a:buFont typeface="Arial"/>
              <a:buChar char="•"/>
              <a:defRPr/>
            </a:pPr>
            <a:endParaRPr lang="sr-Latn-RS" sz="2000" kern="0" dirty="0">
              <a:solidFill>
                <a:srgbClr val="001D35"/>
              </a:solidFill>
              <a:latin typeface="Google Sans"/>
            </a:endParaRPr>
          </a:p>
          <a:p>
            <a:pPr lvl="0" eaLnBrk="0" fontAlgn="base" hangingPunct="0">
              <a:spcAft>
                <a:spcPct val="0"/>
              </a:spcAft>
              <a:buClr>
                <a:srgbClr val="FFCC00"/>
              </a:buClr>
              <a:buFont typeface="Arial"/>
              <a:buChar char="•"/>
              <a:defRPr/>
            </a:pPr>
            <a:endParaRPr lang="sr-Latn-RS" sz="2000" kern="0" dirty="0" smtClean="0">
              <a:solidFill>
                <a:srgbClr val="001D35"/>
              </a:solidFill>
              <a:latin typeface="Google Sans"/>
            </a:endParaRPr>
          </a:p>
          <a:p>
            <a:pPr lvl="0" eaLnBrk="0" fontAlgn="base" hangingPunct="0">
              <a:spcAft>
                <a:spcPct val="0"/>
              </a:spcAft>
              <a:buClr>
                <a:srgbClr val="FFCC00"/>
              </a:buClr>
              <a:buFont typeface="Arial"/>
              <a:buChar char="•"/>
              <a:defRPr/>
            </a:pPr>
            <a:endParaRPr lang="vi-VN" sz="2000" kern="0" dirty="0">
              <a:solidFill>
                <a:srgbClr val="0B57D0"/>
              </a:solidFill>
              <a:latin typeface="Google Sans"/>
            </a:endParaRPr>
          </a:p>
          <a:p>
            <a:pPr lvl="0" eaLnBrk="0" fontAlgn="base" hangingPunct="0">
              <a:spcAft>
                <a:spcPct val="0"/>
              </a:spcAft>
              <a:buClr>
                <a:srgbClr val="FFCC00"/>
              </a:buClr>
              <a:buFont typeface="Arial"/>
              <a:buChar char="•"/>
              <a:defRPr/>
            </a:pPr>
            <a:endParaRPr lang="sr-Latn-RS" sz="1800" b="1" kern="0" dirty="0" smtClean="0">
              <a:solidFill>
                <a:srgbClr val="001D35"/>
              </a:solidFill>
              <a:latin typeface="Google Sans"/>
            </a:endParaRPr>
          </a:p>
          <a:p>
            <a:pPr lvl="0" eaLnBrk="0" fontAlgn="base" hangingPunct="0">
              <a:spcAft>
                <a:spcPct val="0"/>
              </a:spcAft>
              <a:buClr>
                <a:srgbClr val="FFCC00"/>
              </a:buClr>
              <a:buFont typeface="Arial"/>
              <a:buChar char="•"/>
              <a:defRPr/>
            </a:pPr>
            <a:endParaRPr lang="sr-Latn-RS" sz="1800" b="1" kern="0" dirty="0">
              <a:solidFill>
                <a:srgbClr val="001D35"/>
              </a:solidFill>
              <a:latin typeface="Google Sans"/>
            </a:endParaRPr>
          </a:p>
          <a:p>
            <a:pPr lvl="0" eaLnBrk="0" fontAlgn="base" hangingPunct="0">
              <a:spcAft>
                <a:spcPct val="0"/>
              </a:spcAft>
              <a:buClr>
                <a:srgbClr val="FFCC00"/>
              </a:buClr>
              <a:buFont typeface="Arial"/>
              <a:buChar char="•"/>
              <a:defRPr/>
            </a:pPr>
            <a:endParaRPr lang="sr-Latn-RS" sz="1800" b="1" kern="0" dirty="0" smtClean="0">
              <a:solidFill>
                <a:srgbClr val="001D35"/>
              </a:solidFill>
              <a:latin typeface="Google Sans"/>
            </a:endParaRPr>
          </a:p>
          <a:p>
            <a:pPr lvl="0" eaLnBrk="0" fontAlgn="base" hangingPunct="0">
              <a:spcAft>
                <a:spcPct val="0"/>
              </a:spcAft>
              <a:buClr>
                <a:srgbClr val="FFCC00"/>
              </a:buClr>
              <a:buFont typeface="Arial"/>
              <a:buChar char="•"/>
              <a:defRPr/>
            </a:pPr>
            <a:r>
              <a:rPr lang="vi-VN" sz="1800" b="1" kern="0" dirty="0" smtClean="0">
                <a:solidFill>
                  <a:srgbClr val="001D35"/>
                </a:solidFill>
                <a:latin typeface="Google Sans"/>
              </a:rPr>
              <a:t>Energetske </a:t>
            </a:r>
            <a:r>
              <a:rPr lang="vi-VN" sz="1800" b="1" kern="0" dirty="0">
                <a:solidFill>
                  <a:srgbClr val="001D35"/>
                </a:solidFill>
                <a:latin typeface="Google Sans"/>
              </a:rPr>
              <a:t>informacije:</a:t>
            </a:r>
            <a:r>
              <a:rPr lang="vi-VN" sz="1800" kern="0" dirty="0">
                <a:solidFill>
                  <a:srgbClr val="001D35"/>
                </a:solidFill>
                <a:latin typeface="Google Sans"/>
              </a:rPr>
              <a:t> Svaka geometrijska struktura klastera nosi određenu energetsku informaciju, što omogućava vodi da prenosi bezbroj informacija. </a:t>
            </a:r>
            <a:endParaRPr lang="vi-VN" sz="1800" kern="0" dirty="0">
              <a:solidFill>
                <a:srgbClr val="0B57D0"/>
              </a:solidFill>
              <a:latin typeface="Google Sans"/>
            </a:endParaRPr>
          </a:p>
          <a:p>
            <a:pPr lvl="0" eaLnBrk="0" fontAlgn="base" hangingPunct="0">
              <a:spcAft>
                <a:spcPct val="0"/>
              </a:spcAft>
              <a:buClr>
                <a:srgbClr val="FFCC00"/>
              </a:buClr>
              <a:buFont typeface="Arial"/>
              <a:buChar char="•"/>
              <a:defRPr/>
            </a:pPr>
            <a:r>
              <a:rPr lang="vi-VN" sz="1800" b="1" kern="0" dirty="0">
                <a:solidFill>
                  <a:srgbClr val="001D35"/>
                </a:solidFill>
                <a:latin typeface="Google Sans"/>
              </a:rPr>
              <a:t>Prenos informacija:</a:t>
            </a:r>
            <a:r>
              <a:rPr lang="vi-VN" sz="1800" kern="0" dirty="0">
                <a:solidFill>
                  <a:srgbClr val="001D35"/>
                </a:solidFill>
                <a:latin typeface="Google Sans"/>
              </a:rPr>
              <a:t>  Svaka geometrijska struktura klastera nosi određenu energetsku informaciju, što omogućava vodi da prenosi bezbroj informacija. </a:t>
            </a:r>
            <a:endParaRPr lang="vi-VN" sz="1800" kern="0" dirty="0">
              <a:solidFill>
                <a:srgbClr val="0B57D0"/>
              </a:solidFill>
              <a:latin typeface="Google Sans"/>
            </a:endParaRPr>
          </a:p>
          <a:p>
            <a:pPr lvl="0" eaLnBrk="0" fontAlgn="base" hangingPunct="0">
              <a:spcAft>
                <a:spcPct val="0"/>
              </a:spcAft>
              <a:buClr>
                <a:srgbClr val="FFCC00"/>
              </a:buClr>
              <a:buFont typeface="Arial"/>
              <a:buChar char="•"/>
              <a:defRPr/>
            </a:pPr>
            <a:r>
              <a:rPr lang="vi-VN" sz="1800" b="1" kern="0" dirty="0">
                <a:solidFill>
                  <a:srgbClr val="001D35"/>
                </a:solidFill>
                <a:latin typeface="Google Sans"/>
              </a:rPr>
              <a:t>Prenos informacija:</a:t>
            </a:r>
            <a:r>
              <a:rPr lang="vi-VN" sz="1800" kern="0" dirty="0">
                <a:solidFill>
                  <a:srgbClr val="001D35"/>
                </a:solidFill>
                <a:latin typeface="Google Sans"/>
              </a:rPr>
              <a:t> Ova sposobnost čini vodu energetskim medijem koji može zapamtiti i transformisati energiju. </a:t>
            </a:r>
            <a:endParaRPr lang="en-US" sz="1800" dirty="0">
              <a:solidFill>
                <a:srgbClr val="FF000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348880"/>
            <a:ext cx="756084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46827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sr-Latn-RS" dirty="0" smtClean="0"/>
              <a:t>Memorija vode-voda pamti</a:t>
            </a:r>
            <a:endParaRPr lang="en-US" dirty="0"/>
          </a:p>
        </p:txBody>
      </p:sp>
      <p:sp>
        <p:nvSpPr>
          <p:cNvPr id="4" name="Content Placeholder 3"/>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lvl="0" eaLnBrk="0" fontAlgn="base" hangingPunct="0">
              <a:spcAft>
                <a:spcPct val="0"/>
              </a:spcAft>
              <a:buClr>
                <a:srgbClr val="FFCC00"/>
              </a:buClr>
              <a:buFont typeface="Arial"/>
              <a:buChar char="•"/>
              <a:defRPr/>
            </a:pPr>
            <a:r>
              <a:rPr lang="en-US" sz="1700" kern="0" dirty="0" err="1">
                <a:solidFill>
                  <a:srgbClr val="FF0000"/>
                </a:solidFill>
                <a:latin typeface="Arial"/>
              </a:rPr>
              <a:t>Japanski</a:t>
            </a:r>
            <a:r>
              <a:rPr lang="en-US" sz="1700" kern="0" dirty="0">
                <a:solidFill>
                  <a:srgbClr val="FF0000"/>
                </a:solidFill>
                <a:latin typeface="Arial"/>
              </a:rPr>
              <a:t> </a:t>
            </a:r>
            <a:r>
              <a:rPr lang="en-US" sz="1700" kern="0" dirty="0" err="1">
                <a:solidFill>
                  <a:srgbClr val="FF0000"/>
                </a:solidFill>
                <a:latin typeface="Arial"/>
              </a:rPr>
              <a:t>naučnik</a:t>
            </a:r>
            <a:r>
              <a:rPr lang="en-US" sz="1700" kern="0" dirty="0">
                <a:solidFill>
                  <a:srgbClr val="FF0000"/>
                </a:solidFill>
                <a:latin typeface="Arial"/>
              </a:rPr>
              <a:t> Masaru </a:t>
            </a:r>
            <a:r>
              <a:rPr lang="en-US" sz="1700" kern="0" dirty="0" err="1">
                <a:solidFill>
                  <a:srgbClr val="FF0000"/>
                </a:solidFill>
                <a:latin typeface="Arial"/>
              </a:rPr>
              <a:t>Emoto</a:t>
            </a:r>
            <a:r>
              <a:rPr lang="en-US" sz="1700" kern="0" dirty="0">
                <a:solidFill>
                  <a:srgbClr val="FF0000"/>
                </a:solidFill>
                <a:latin typeface="Arial"/>
              </a:rPr>
              <a:t> </a:t>
            </a:r>
            <a:r>
              <a:rPr lang="en-US" sz="1700" kern="0" dirty="0" err="1">
                <a:solidFill>
                  <a:srgbClr val="FF0000"/>
                </a:solidFill>
                <a:latin typeface="Arial"/>
              </a:rPr>
              <a:t>nedavno</a:t>
            </a:r>
            <a:r>
              <a:rPr lang="en-US" sz="1700" kern="0" dirty="0">
                <a:solidFill>
                  <a:srgbClr val="FF0000"/>
                </a:solidFill>
                <a:latin typeface="Arial"/>
              </a:rPr>
              <a:t> je </a:t>
            </a:r>
            <a:r>
              <a:rPr lang="en-US" sz="1700" kern="0" dirty="0" err="1">
                <a:solidFill>
                  <a:srgbClr val="FF0000"/>
                </a:solidFill>
                <a:latin typeface="Arial"/>
              </a:rPr>
              <a:t>sproveo</a:t>
            </a:r>
            <a:r>
              <a:rPr lang="en-US" sz="1700" kern="0" dirty="0">
                <a:solidFill>
                  <a:srgbClr val="FF0000"/>
                </a:solidFill>
                <a:latin typeface="Arial"/>
              </a:rPr>
              <a:t> </a:t>
            </a:r>
            <a:r>
              <a:rPr lang="en-US" sz="1700" kern="0" dirty="0" err="1">
                <a:solidFill>
                  <a:srgbClr val="FF0000"/>
                </a:solidFill>
                <a:latin typeface="Arial"/>
              </a:rPr>
              <a:t>opsežno</a:t>
            </a:r>
            <a:r>
              <a:rPr lang="en-US" sz="1700" kern="0" dirty="0">
                <a:solidFill>
                  <a:srgbClr val="FF0000"/>
                </a:solidFill>
                <a:latin typeface="Arial"/>
              </a:rPr>
              <a:t> </a:t>
            </a:r>
            <a:r>
              <a:rPr lang="en-US" sz="1700" kern="0" dirty="0" err="1">
                <a:solidFill>
                  <a:srgbClr val="FF0000"/>
                </a:solidFill>
                <a:latin typeface="Arial"/>
              </a:rPr>
              <a:t>istraživanje</a:t>
            </a:r>
            <a:r>
              <a:rPr lang="en-US" sz="1700" kern="0" dirty="0">
                <a:solidFill>
                  <a:srgbClr val="FF0000"/>
                </a:solidFill>
                <a:latin typeface="Arial"/>
              </a:rPr>
              <a:t> toga </a:t>
            </a:r>
            <a:r>
              <a:rPr lang="en-US" sz="1700" kern="0" dirty="0" err="1">
                <a:solidFill>
                  <a:srgbClr val="FF0000"/>
                </a:solidFill>
                <a:latin typeface="Arial"/>
              </a:rPr>
              <a:t>kako</a:t>
            </a:r>
            <a:r>
              <a:rPr lang="en-US" sz="1700" kern="0" dirty="0">
                <a:solidFill>
                  <a:srgbClr val="FF0000"/>
                </a:solidFill>
                <a:latin typeface="Arial"/>
              </a:rPr>
              <a:t> </a:t>
            </a:r>
            <a:r>
              <a:rPr lang="en-US" sz="1700" kern="0" dirty="0" err="1">
                <a:solidFill>
                  <a:srgbClr val="FF0000"/>
                </a:solidFill>
                <a:latin typeface="Arial"/>
              </a:rPr>
              <a:t>voda</a:t>
            </a:r>
            <a:r>
              <a:rPr lang="en-US" sz="1700" kern="0" dirty="0">
                <a:solidFill>
                  <a:srgbClr val="FF0000"/>
                </a:solidFill>
                <a:latin typeface="Arial"/>
              </a:rPr>
              <a:t> </a:t>
            </a:r>
            <a:r>
              <a:rPr lang="en-US" sz="1700" kern="0" dirty="0" err="1">
                <a:solidFill>
                  <a:srgbClr val="FF0000"/>
                </a:solidFill>
                <a:latin typeface="Arial"/>
              </a:rPr>
              <a:t>reaguje</a:t>
            </a:r>
            <a:r>
              <a:rPr lang="en-US" sz="1700" kern="0" dirty="0">
                <a:solidFill>
                  <a:srgbClr val="FF0000"/>
                </a:solidFill>
                <a:latin typeface="Arial"/>
              </a:rPr>
              <a:t> </a:t>
            </a:r>
            <a:r>
              <a:rPr lang="en-US" sz="1700" kern="0" dirty="0" err="1">
                <a:solidFill>
                  <a:srgbClr val="FF0000"/>
                </a:solidFill>
                <a:latin typeface="Arial"/>
              </a:rPr>
              <a:t>na</a:t>
            </a:r>
            <a:r>
              <a:rPr lang="en-US" sz="1700" kern="0" dirty="0">
                <a:solidFill>
                  <a:srgbClr val="FF0000"/>
                </a:solidFill>
                <a:latin typeface="Arial"/>
              </a:rPr>
              <a:t> </a:t>
            </a:r>
            <a:r>
              <a:rPr lang="en-US" sz="1700" kern="0" dirty="0" err="1">
                <a:solidFill>
                  <a:srgbClr val="FF0000"/>
                </a:solidFill>
                <a:latin typeface="Arial"/>
              </a:rPr>
              <a:t>različite</a:t>
            </a:r>
            <a:r>
              <a:rPr lang="en-US" sz="1700" kern="0" dirty="0">
                <a:solidFill>
                  <a:srgbClr val="FF0000"/>
                </a:solidFill>
                <a:latin typeface="Arial"/>
              </a:rPr>
              <a:t> </a:t>
            </a:r>
            <a:r>
              <a:rPr lang="en-US" sz="1700" kern="0" dirty="0" err="1">
                <a:solidFill>
                  <a:srgbClr val="FF0000"/>
                </a:solidFill>
                <a:latin typeface="Arial"/>
              </a:rPr>
              <a:t>utjecaje</a:t>
            </a:r>
            <a:r>
              <a:rPr lang="en-US" sz="1700" kern="0" dirty="0">
                <a:solidFill>
                  <a:srgbClr val="FF0000"/>
                </a:solidFill>
                <a:latin typeface="Arial"/>
              </a:rPr>
              <a:t>, </a:t>
            </a:r>
            <a:r>
              <a:rPr lang="en-US" sz="1700" kern="0" dirty="0" err="1">
                <a:solidFill>
                  <a:srgbClr val="FF0000"/>
                </a:solidFill>
                <a:latin typeface="Arial"/>
              </a:rPr>
              <a:t>poput</a:t>
            </a:r>
            <a:r>
              <a:rPr lang="en-US" sz="1700" kern="0" dirty="0">
                <a:solidFill>
                  <a:srgbClr val="FF0000"/>
                </a:solidFill>
                <a:latin typeface="Arial"/>
              </a:rPr>
              <a:t> </a:t>
            </a:r>
            <a:r>
              <a:rPr lang="en-US" sz="1700" kern="0" dirty="0" err="1">
                <a:solidFill>
                  <a:srgbClr val="FF0000"/>
                </a:solidFill>
                <a:latin typeface="Arial"/>
              </a:rPr>
              <a:t>muzike</a:t>
            </a:r>
            <a:r>
              <a:rPr lang="en-US" sz="1700" kern="0" dirty="0">
                <a:solidFill>
                  <a:srgbClr val="FF0000"/>
                </a:solidFill>
                <a:latin typeface="Arial"/>
              </a:rPr>
              <a:t>, </a:t>
            </a:r>
            <a:r>
              <a:rPr lang="en-US" sz="1700" kern="0" dirty="0" err="1">
                <a:solidFill>
                  <a:srgbClr val="FF0000"/>
                </a:solidFill>
                <a:latin typeface="Arial"/>
              </a:rPr>
              <a:t>misli</a:t>
            </a:r>
            <a:r>
              <a:rPr lang="en-US" sz="1700" kern="0" dirty="0">
                <a:solidFill>
                  <a:srgbClr val="FF0000"/>
                </a:solidFill>
                <a:latin typeface="Arial"/>
              </a:rPr>
              <a:t> i </a:t>
            </a:r>
            <a:r>
              <a:rPr lang="en-US" sz="1700" kern="0" dirty="0" err="1">
                <a:solidFill>
                  <a:srgbClr val="FF0000"/>
                </a:solidFill>
                <a:latin typeface="Arial"/>
              </a:rPr>
              <a:t>rieči</a:t>
            </a:r>
            <a:r>
              <a:rPr lang="en-US" sz="1700" kern="0" dirty="0">
                <a:solidFill>
                  <a:srgbClr val="FF0000"/>
                </a:solidFill>
                <a:latin typeface="Arial"/>
              </a:rPr>
              <a:t> i </a:t>
            </a:r>
            <a:r>
              <a:rPr lang="en-US" sz="1700" kern="0" dirty="0" err="1">
                <a:solidFill>
                  <a:srgbClr val="FF0000"/>
                </a:solidFill>
                <a:latin typeface="Arial"/>
              </a:rPr>
              <a:t>dobio</a:t>
            </a:r>
            <a:r>
              <a:rPr lang="en-US" sz="1700" kern="0" dirty="0">
                <a:solidFill>
                  <a:srgbClr val="FF0000"/>
                </a:solidFill>
                <a:latin typeface="Arial"/>
              </a:rPr>
              <a:t> je </a:t>
            </a:r>
            <a:r>
              <a:rPr lang="en-US" sz="1700" kern="0" dirty="0" err="1">
                <a:solidFill>
                  <a:srgbClr val="FF0000"/>
                </a:solidFill>
                <a:latin typeface="Arial"/>
              </a:rPr>
              <a:t>iznenađujuće</a:t>
            </a:r>
            <a:r>
              <a:rPr lang="en-US" sz="1700" kern="0" dirty="0">
                <a:solidFill>
                  <a:srgbClr val="FF0000"/>
                </a:solidFill>
                <a:latin typeface="Arial"/>
              </a:rPr>
              <a:t> </a:t>
            </a:r>
            <a:r>
              <a:rPr lang="en-US" sz="1700" kern="0" dirty="0" err="1">
                <a:solidFill>
                  <a:srgbClr val="FF0000"/>
                </a:solidFill>
                <a:latin typeface="Arial"/>
              </a:rPr>
              <a:t>rezultate</a:t>
            </a:r>
            <a:r>
              <a:rPr lang="en-US" sz="1700" kern="0" dirty="0">
                <a:solidFill>
                  <a:srgbClr val="FF0000"/>
                </a:solidFill>
                <a:latin typeface="Arial"/>
              </a:rPr>
              <a:t>. </a:t>
            </a:r>
            <a:r>
              <a:rPr lang="en-US" sz="1700" kern="0" dirty="0" err="1">
                <a:solidFill>
                  <a:srgbClr val="FF0000"/>
                </a:solidFill>
                <a:latin typeface="Arial"/>
              </a:rPr>
              <a:t>Prirodna</a:t>
            </a:r>
            <a:r>
              <a:rPr lang="en-US" sz="1700" kern="0" dirty="0">
                <a:solidFill>
                  <a:srgbClr val="FF0000"/>
                </a:solidFill>
                <a:latin typeface="Arial"/>
              </a:rPr>
              <a:t> </a:t>
            </a:r>
            <a:r>
              <a:rPr lang="en-US" sz="1700" kern="0" dirty="0" err="1">
                <a:solidFill>
                  <a:srgbClr val="FF0000"/>
                </a:solidFill>
                <a:latin typeface="Arial"/>
              </a:rPr>
              <a:t>voda</a:t>
            </a:r>
            <a:r>
              <a:rPr lang="en-US" sz="1700" kern="0" dirty="0">
                <a:solidFill>
                  <a:srgbClr val="FF0000"/>
                </a:solidFill>
                <a:latin typeface="Arial"/>
              </a:rPr>
              <a:t> </a:t>
            </a:r>
            <a:r>
              <a:rPr lang="en-US" sz="1700" kern="0" dirty="0" err="1">
                <a:solidFill>
                  <a:srgbClr val="FF0000"/>
                </a:solidFill>
                <a:latin typeface="Arial"/>
              </a:rPr>
              <a:t>koja</a:t>
            </a:r>
            <a:r>
              <a:rPr lang="en-US" sz="1700" kern="0" dirty="0">
                <a:solidFill>
                  <a:srgbClr val="FF0000"/>
                </a:solidFill>
                <a:latin typeface="Arial"/>
              </a:rPr>
              <a:t> je </a:t>
            </a:r>
            <a:r>
              <a:rPr lang="en-US" sz="1700" kern="0" dirty="0" err="1">
                <a:solidFill>
                  <a:srgbClr val="FF0000"/>
                </a:solidFill>
                <a:latin typeface="Arial"/>
              </a:rPr>
              <a:t>poticala</a:t>
            </a:r>
            <a:r>
              <a:rPr lang="en-US" sz="1700" kern="0" dirty="0">
                <a:solidFill>
                  <a:srgbClr val="FF0000"/>
                </a:solidFill>
                <a:latin typeface="Arial"/>
              </a:rPr>
              <a:t> </a:t>
            </a:r>
            <a:r>
              <a:rPr lang="en-US" sz="1700" kern="0" dirty="0" err="1">
                <a:solidFill>
                  <a:srgbClr val="FF0000"/>
                </a:solidFill>
                <a:latin typeface="Arial"/>
              </a:rPr>
              <a:t>iz</a:t>
            </a:r>
            <a:r>
              <a:rPr lang="en-US" sz="1700" kern="0" dirty="0">
                <a:solidFill>
                  <a:srgbClr val="FF0000"/>
                </a:solidFill>
                <a:latin typeface="Arial"/>
              </a:rPr>
              <a:t> </a:t>
            </a:r>
            <a:r>
              <a:rPr lang="en-US" sz="1700" kern="0" dirty="0" err="1">
                <a:solidFill>
                  <a:srgbClr val="FF0000"/>
                </a:solidFill>
                <a:latin typeface="Arial"/>
              </a:rPr>
              <a:t>planinskih</a:t>
            </a:r>
            <a:r>
              <a:rPr lang="en-US" sz="1700" kern="0" dirty="0">
                <a:solidFill>
                  <a:srgbClr val="FF0000"/>
                </a:solidFill>
                <a:latin typeface="Arial"/>
              </a:rPr>
              <a:t> </a:t>
            </a:r>
            <a:r>
              <a:rPr lang="en-US" sz="1700" kern="0" dirty="0" err="1">
                <a:solidFill>
                  <a:srgbClr val="FF0000"/>
                </a:solidFill>
                <a:latin typeface="Arial"/>
              </a:rPr>
              <a:t>potoka</a:t>
            </a:r>
            <a:r>
              <a:rPr lang="en-US" sz="1700" kern="0" dirty="0">
                <a:solidFill>
                  <a:srgbClr val="FF0000"/>
                </a:solidFill>
                <a:latin typeface="Arial"/>
              </a:rPr>
              <a:t> </a:t>
            </a:r>
            <a:r>
              <a:rPr lang="en-US" sz="1700" kern="0" dirty="0" err="1">
                <a:solidFill>
                  <a:srgbClr val="FF0000"/>
                </a:solidFill>
                <a:latin typeface="Arial"/>
              </a:rPr>
              <a:t>ili</a:t>
            </a:r>
            <a:r>
              <a:rPr lang="en-US" sz="1700" kern="0" dirty="0">
                <a:solidFill>
                  <a:srgbClr val="FF0000"/>
                </a:solidFill>
                <a:latin typeface="Arial"/>
              </a:rPr>
              <a:t> </a:t>
            </a:r>
            <a:r>
              <a:rPr lang="en-US" sz="1700" kern="0" dirty="0" err="1">
                <a:solidFill>
                  <a:srgbClr val="FF0000"/>
                </a:solidFill>
                <a:latin typeface="Arial"/>
              </a:rPr>
              <a:t>izvora</a:t>
            </a:r>
            <a:r>
              <a:rPr lang="en-US" sz="1700" kern="0" dirty="0">
                <a:solidFill>
                  <a:srgbClr val="FF0000"/>
                </a:solidFill>
                <a:latin typeface="Arial"/>
              </a:rPr>
              <a:t>, </a:t>
            </a:r>
            <a:r>
              <a:rPr lang="en-US" sz="1700" kern="0" dirty="0" err="1">
                <a:solidFill>
                  <a:srgbClr val="FF0000"/>
                </a:solidFill>
                <a:latin typeface="Arial"/>
              </a:rPr>
              <a:t>kao</a:t>
            </a:r>
            <a:r>
              <a:rPr lang="en-US" sz="1700" kern="0" dirty="0">
                <a:solidFill>
                  <a:srgbClr val="FF0000"/>
                </a:solidFill>
                <a:latin typeface="Arial"/>
              </a:rPr>
              <a:t> i </a:t>
            </a:r>
            <a:r>
              <a:rPr lang="en-US" sz="1700" kern="0" dirty="0" err="1">
                <a:solidFill>
                  <a:srgbClr val="FF0000"/>
                </a:solidFill>
                <a:latin typeface="Arial"/>
              </a:rPr>
              <a:t>voda</a:t>
            </a:r>
            <a:r>
              <a:rPr lang="en-US" sz="1700" kern="0" dirty="0">
                <a:solidFill>
                  <a:srgbClr val="FF0000"/>
                </a:solidFill>
                <a:latin typeface="Arial"/>
              </a:rPr>
              <a:t> </a:t>
            </a:r>
            <a:r>
              <a:rPr lang="en-US" sz="1700" kern="0" dirty="0" err="1">
                <a:solidFill>
                  <a:srgbClr val="FF0000"/>
                </a:solidFill>
                <a:latin typeface="Arial"/>
              </a:rPr>
              <a:t>nakon</a:t>
            </a:r>
            <a:r>
              <a:rPr lang="en-US" sz="1700" kern="0" dirty="0">
                <a:solidFill>
                  <a:srgbClr val="FF0000"/>
                </a:solidFill>
                <a:latin typeface="Arial"/>
              </a:rPr>
              <a:t> </a:t>
            </a:r>
            <a:r>
              <a:rPr lang="en-US" sz="1700" kern="0" dirty="0" err="1">
                <a:solidFill>
                  <a:srgbClr val="FF0000"/>
                </a:solidFill>
                <a:latin typeface="Arial"/>
              </a:rPr>
              <a:t>molitve</a:t>
            </a:r>
            <a:r>
              <a:rPr lang="en-US" sz="1700" kern="0" dirty="0">
                <a:solidFill>
                  <a:srgbClr val="FF0000"/>
                </a:solidFill>
                <a:latin typeface="Arial"/>
              </a:rPr>
              <a:t>, </a:t>
            </a:r>
            <a:r>
              <a:rPr lang="en-US" sz="1700" kern="0" dirty="0" err="1">
                <a:solidFill>
                  <a:srgbClr val="FF0000"/>
                </a:solidFill>
                <a:latin typeface="Arial"/>
              </a:rPr>
              <a:t>klasične</a:t>
            </a:r>
            <a:r>
              <a:rPr lang="en-US" sz="1700" kern="0" dirty="0">
                <a:solidFill>
                  <a:srgbClr val="FF0000"/>
                </a:solidFill>
                <a:latin typeface="Arial"/>
              </a:rPr>
              <a:t> </a:t>
            </a:r>
            <a:r>
              <a:rPr lang="en-US" sz="1700" kern="0" dirty="0" err="1">
                <a:solidFill>
                  <a:srgbClr val="FF0000"/>
                </a:solidFill>
                <a:latin typeface="Arial"/>
              </a:rPr>
              <a:t>muzike</a:t>
            </a:r>
            <a:r>
              <a:rPr lang="en-US" sz="1700" kern="0" dirty="0">
                <a:solidFill>
                  <a:srgbClr val="FF0000"/>
                </a:solidFill>
                <a:latin typeface="Arial"/>
              </a:rPr>
              <a:t> i </a:t>
            </a:r>
            <a:r>
              <a:rPr lang="en-US" sz="1700" kern="0" dirty="0" err="1">
                <a:solidFill>
                  <a:srgbClr val="FF0000"/>
                </a:solidFill>
                <a:latin typeface="Arial"/>
              </a:rPr>
              <a:t>pozitivnih</a:t>
            </a:r>
            <a:r>
              <a:rPr lang="en-US" sz="1700" kern="0" dirty="0">
                <a:solidFill>
                  <a:srgbClr val="FF0000"/>
                </a:solidFill>
                <a:latin typeface="Arial"/>
              </a:rPr>
              <a:t> </a:t>
            </a:r>
            <a:r>
              <a:rPr lang="en-US" sz="1700" kern="0" dirty="0" err="1">
                <a:solidFill>
                  <a:srgbClr val="FF0000"/>
                </a:solidFill>
                <a:latin typeface="Arial"/>
              </a:rPr>
              <a:t>misli</a:t>
            </a:r>
            <a:r>
              <a:rPr lang="en-US" sz="1700" kern="0" dirty="0">
                <a:solidFill>
                  <a:srgbClr val="FF0000"/>
                </a:solidFill>
                <a:latin typeface="Arial"/>
              </a:rPr>
              <a:t>, </a:t>
            </a:r>
            <a:r>
              <a:rPr lang="en-US" sz="1700" kern="0" dirty="0" err="1">
                <a:solidFill>
                  <a:srgbClr val="FF0000"/>
                </a:solidFill>
                <a:latin typeface="Arial"/>
              </a:rPr>
              <a:t>formirala</a:t>
            </a:r>
            <a:r>
              <a:rPr lang="en-US" sz="1700" kern="0" dirty="0">
                <a:solidFill>
                  <a:srgbClr val="FF0000"/>
                </a:solidFill>
                <a:latin typeface="Arial"/>
              </a:rPr>
              <a:t> je </a:t>
            </a:r>
            <a:r>
              <a:rPr lang="en-US" sz="1700" kern="0" dirty="0" err="1">
                <a:solidFill>
                  <a:srgbClr val="FF0000"/>
                </a:solidFill>
                <a:latin typeface="Arial"/>
              </a:rPr>
              <a:t>savršene</a:t>
            </a:r>
            <a:r>
              <a:rPr lang="en-US" sz="1700" kern="0" dirty="0">
                <a:solidFill>
                  <a:srgbClr val="FF0000"/>
                </a:solidFill>
                <a:latin typeface="Arial"/>
              </a:rPr>
              <a:t> </a:t>
            </a:r>
            <a:r>
              <a:rPr lang="en-US" sz="1700" kern="0" dirty="0" err="1">
                <a:solidFill>
                  <a:srgbClr val="FF0000"/>
                </a:solidFill>
                <a:latin typeface="Arial"/>
              </a:rPr>
              <a:t>kristale</a:t>
            </a:r>
            <a:r>
              <a:rPr lang="en-US" sz="1700" kern="0" dirty="0">
                <a:solidFill>
                  <a:srgbClr val="FF0000"/>
                </a:solidFill>
                <a:latin typeface="Arial"/>
              </a:rPr>
              <a:t> </a:t>
            </a:r>
            <a:r>
              <a:rPr lang="en-US" sz="1700" kern="0" dirty="0" err="1">
                <a:solidFill>
                  <a:srgbClr val="FF0000"/>
                </a:solidFill>
                <a:latin typeface="Arial"/>
              </a:rPr>
              <a:t>neverovatne</a:t>
            </a:r>
            <a:r>
              <a:rPr lang="en-US" sz="1700" kern="0" dirty="0">
                <a:solidFill>
                  <a:srgbClr val="FF0000"/>
                </a:solidFill>
                <a:latin typeface="Arial"/>
              </a:rPr>
              <a:t> </a:t>
            </a:r>
            <a:r>
              <a:rPr lang="en-US" sz="1700" kern="0" dirty="0" err="1">
                <a:solidFill>
                  <a:srgbClr val="FF0000"/>
                </a:solidFill>
                <a:latin typeface="Arial"/>
              </a:rPr>
              <a:t>lepote</a:t>
            </a:r>
            <a:r>
              <a:rPr lang="en-US" sz="1700" kern="0" dirty="0">
                <a:solidFill>
                  <a:srgbClr val="FF0000"/>
                </a:solidFill>
                <a:latin typeface="Arial"/>
              </a:rPr>
              <a:t>. </a:t>
            </a:r>
            <a:r>
              <a:rPr lang="en-US" sz="1700" kern="0" dirty="0" err="1">
                <a:solidFill>
                  <a:srgbClr val="FF0000"/>
                </a:solidFill>
                <a:latin typeface="Arial"/>
              </a:rPr>
              <a:t>Kristali</a:t>
            </a:r>
            <a:r>
              <a:rPr lang="en-US" sz="1700" kern="0" dirty="0">
                <a:solidFill>
                  <a:srgbClr val="FF0000"/>
                </a:solidFill>
                <a:latin typeface="Arial"/>
              </a:rPr>
              <a:t> </a:t>
            </a:r>
            <a:r>
              <a:rPr lang="en-US" sz="1700" kern="0" dirty="0" err="1">
                <a:solidFill>
                  <a:srgbClr val="FF0000"/>
                </a:solidFill>
                <a:latin typeface="Arial"/>
              </a:rPr>
              <a:t>zagađene</a:t>
            </a:r>
            <a:r>
              <a:rPr lang="en-US" sz="1700" kern="0" dirty="0">
                <a:solidFill>
                  <a:srgbClr val="FF0000"/>
                </a:solidFill>
                <a:latin typeface="Arial"/>
              </a:rPr>
              <a:t> i </a:t>
            </a:r>
            <a:r>
              <a:rPr lang="en-US" sz="1700" kern="0" dirty="0" err="1">
                <a:solidFill>
                  <a:srgbClr val="FF0000"/>
                </a:solidFill>
                <a:latin typeface="Arial"/>
              </a:rPr>
              <a:t>odstojale</a:t>
            </a:r>
            <a:r>
              <a:rPr lang="en-US" sz="1700" kern="0" dirty="0">
                <a:solidFill>
                  <a:srgbClr val="FF0000"/>
                </a:solidFill>
                <a:latin typeface="Arial"/>
              </a:rPr>
              <a:t> </a:t>
            </a:r>
            <a:r>
              <a:rPr lang="en-US" sz="1700" kern="0" dirty="0" err="1">
                <a:solidFill>
                  <a:srgbClr val="FF0000"/>
                </a:solidFill>
                <a:latin typeface="Arial"/>
              </a:rPr>
              <a:t>vode</a:t>
            </a:r>
            <a:r>
              <a:rPr lang="en-US" sz="1700" kern="0" dirty="0">
                <a:solidFill>
                  <a:srgbClr val="FF0000"/>
                </a:solidFill>
                <a:latin typeface="Arial"/>
              </a:rPr>
              <a:t> </a:t>
            </a:r>
            <a:r>
              <a:rPr lang="en-US" sz="1700" kern="0" dirty="0" err="1">
                <a:solidFill>
                  <a:srgbClr val="FF0000"/>
                </a:solidFill>
                <a:latin typeface="Arial"/>
              </a:rPr>
              <a:t>su</a:t>
            </a:r>
            <a:r>
              <a:rPr lang="en-US" sz="1700" kern="0" dirty="0">
                <a:solidFill>
                  <a:srgbClr val="FF0000"/>
                </a:solidFill>
                <a:latin typeface="Arial"/>
              </a:rPr>
              <a:t> </a:t>
            </a:r>
            <a:r>
              <a:rPr lang="en-US" sz="1700" kern="0" dirty="0" err="1">
                <a:solidFill>
                  <a:srgbClr val="FF0000"/>
                </a:solidFill>
                <a:latin typeface="Arial"/>
              </a:rPr>
              <a:t>bili</a:t>
            </a:r>
            <a:r>
              <a:rPr lang="en-US" sz="1700" kern="0" dirty="0">
                <a:solidFill>
                  <a:srgbClr val="FF0000"/>
                </a:solidFill>
                <a:latin typeface="Arial"/>
              </a:rPr>
              <a:t> </a:t>
            </a:r>
            <a:r>
              <a:rPr lang="en-US" sz="1700" kern="0" dirty="0" err="1">
                <a:solidFill>
                  <a:srgbClr val="FF0000"/>
                </a:solidFill>
                <a:latin typeface="Arial"/>
              </a:rPr>
              <a:t>nepravilnog</a:t>
            </a:r>
            <a:r>
              <a:rPr lang="en-US" sz="1700" kern="0" dirty="0">
                <a:solidFill>
                  <a:srgbClr val="FF0000"/>
                </a:solidFill>
                <a:latin typeface="Arial"/>
              </a:rPr>
              <a:t> i </a:t>
            </a:r>
            <a:r>
              <a:rPr lang="en-US" sz="1700" kern="0" dirty="0" err="1">
                <a:solidFill>
                  <a:srgbClr val="FF0000"/>
                </a:solidFill>
                <a:latin typeface="Arial"/>
              </a:rPr>
              <a:t>deformiranog</a:t>
            </a:r>
            <a:r>
              <a:rPr lang="en-US" sz="1700" kern="0" dirty="0">
                <a:solidFill>
                  <a:srgbClr val="FF0000"/>
                </a:solidFill>
                <a:latin typeface="Arial"/>
              </a:rPr>
              <a:t> </a:t>
            </a:r>
            <a:r>
              <a:rPr lang="en-US" sz="1700" kern="0" dirty="0" err="1">
                <a:solidFill>
                  <a:srgbClr val="FF0000"/>
                </a:solidFill>
                <a:latin typeface="Arial"/>
              </a:rPr>
              <a:t>oblika</a:t>
            </a:r>
            <a:r>
              <a:rPr lang="en-US" sz="1700" kern="0" dirty="0">
                <a:solidFill>
                  <a:srgbClr val="FF0000"/>
                </a:solidFill>
                <a:latin typeface="Arial"/>
              </a:rPr>
              <a:t>. </a:t>
            </a:r>
            <a:r>
              <a:rPr lang="en-US" sz="1700" kern="0" dirty="0" err="1">
                <a:solidFill>
                  <a:srgbClr val="FF0000"/>
                </a:solidFill>
                <a:latin typeface="Arial"/>
              </a:rPr>
              <a:t>Destilovana</a:t>
            </a:r>
            <a:r>
              <a:rPr lang="en-US" sz="1700" kern="0" dirty="0">
                <a:solidFill>
                  <a:srgbClr val="FF0000"/>
                </a:solidFill>
                <a:latin typeface="Arial"/>
              </a:rPr>
              <a:t> </a:t>
            </a:r>
            <a:r>
              <a:rPr lang="en-US" sz="1700" kern="0" dirty="0" err="1">
                <a:solidFill>
                  <a:srgbClr val="FF0000"/>
                </a:solidFill>
                <a:latin typeface="Arial"/>
              </a:rPr>
              <a:t>voda</a:t>
            </a:r>
            <a:r>
              <a:rPr lang="en-US" sz="1700" kern="0" dirty="0">
                <a:solidFill>
                  <a:srgbClr val="FF0000"/>
                </a:solidFill>
                <a:latin typeface="Arial"/>
              </a:rPr>
              <a:t> </a:t>
            </a:r>
            <a:r>
              <a:rPr lang="en-US" sz="1700" kern="0" dirty="0" err="1">
                <a:solidFill>
                  <a:srgbClr val="FF0000"/>
                </a:solidFill>
                <a:latin typeface="Arial"/>
              </a:rPr>
              <a:t>uopšte</a:t>
            </a:r>
            <a:r>
              <a:rPr lang="en-US" sz="1700" kern="0" dirty="0">
                <a:solidFill>
                  <a:srgbClr val="FF0000"/>
                </a:solidFill>
                <a:latin typeface="Arial"/>
              </a:rPr>
              <a:t> </a:t>
            </a:r>
            <a:r>
              <a:rPr lang="en-US" sz="1700" kern="0" dirty="0" err="1">
                <a:solidFill>
                  <a:srgbClr val="FF0000"/>
                </a:solidFill>
                <a:latin typeface="Arial"/>
              </a:rPr>
              <a:t>nije</a:t>
            </a:r>
            <a:r>
              <a:rPr lang="en-US" sz="1700" kern="0" dirty="0">
                <a:solidFill>
                  <a:srgbClr val="FF0000"/>
                </a:solidFill>
                <a:latin typeface="Arial"/>
              </a:rPr>
              <a:t> </a:t>
            </a:r>
            <a:r>
              <a:rPr lang="en-US" sz="1700" kern="0" dirty="0" err="1">
                <a:solidFill>
                  <a:srgbClr val="FF0000"/>
                </a:solidFill>
                <a:latin typeface="Arial"/>
              </a:rPr>
              <a:t>imala</a:t>
            </a:r>
            <a:r>
              <a:rPr lang="en-US" sz="1700" kern="0" dirty="0">
                <a:solidFill>
                  <a:srgbClr val="FF0000"/>
                </a:solidFill>
                <a:latin typeface="Arial"/>
              </a:rPr>
              <a:t> </a:t>
            </a:r>
            <a:r>
              <a:rPr lang="en-US" sz="1700" kern="0" dirty="0" err="1">
                <a:solidFill>
                  <a:srgbClr val="FF0000"/>
                </a:solidFill>
                <a:latin typeface="Arial"/>
              </a:rPr>
              <a:t>kristalan</a:t>
            </a:r>
            <a:r>
              <a:rPr lang="en-US" sz="1700" kern="0" dirty="0">
                <a:solidFill>
                  <a:srgbClr val="FF0000"/>
                </a:solidFill>
                <a:latin typeface="Arial"/>
              </a:rPr>
              <a:t> </a:t>
            </a:r>
            <a:r>
              <a:rPr lang="en-US" sz="1700" kern="0" dirty="0" err="1">
                <a:solidFill>
                  <a:srgbClr val="FF0000"/>
                </a:solidFill>
                <a:latin typeface="Arial"/>
              </a:rPr>
              <a:t>oblik</a:t>
            </a:r>
            <a:r>
              <a:rPr lang="en-US" sz="1700" kern="0" dirty="0">
                <a:solidFill>
                  <a:srgbClr val="FF0000"/>
                </a:solidFill>
                <a:latin typeface="Arial"/>
              </a:rPr>
              <a:t>, </a:t>
            </a:r>
            <a:r>
              <a:rPr lang="en-US" sz="1700" kern="0" dirty="0" err="1">
                <a:solidFill>
                  <a:srgbClr val="FF0000"/>
                </a:solidFill>
                <a:latin typeface="Arial"/>
              </a:rPr>
              <a:t>ali</a:t>
            </a:r>
            <a:r>
              <a:rPr lang="en-US" sz="1700" kern="0" dirty="0">
                <a:solidFill>
                  <a:srgbClr val="FF0000"/>
                </a:solidFill>
                <a:latin typeface="Arial"/>
              </a:rPr>
              <a:t> </a:t>
            </a:r>
            <a:r>
              <a:rPr lang="en-US" sz="1700" kern="0" dirty="0" err="1">
                <a:solidFill>
                  <a:srgbClr val="FF0000"/>
                </a:solidFill>
                <a:latin typeface="Arial"/>
              </a:rPr>
              <a:t>kada</a:t>
            </a:r>
            <a:r>
              <a:rPr lang="en-US" sz="1700" kern="0" dirty="0">
                <a:solidFill>
                  <a:srgbClr val="FF0000"/>
                </a:solidFill>
                <a:latin typeface="Arial"/>
              </a:rPr>
              <a:t> </a:t>
            </a:r>
            <a:r>
              <a:rPr lang="en-US" sz="1700" kern="0" dirty="0" err="1">
                <a:solidFill>
                  <a:srgbClr val="FF0000"/>
                </a:solidFill>
                <a:latin typeface="Arial"/>
              </a:rPr>
              <a:t>joj</a:t>
            </a:r>
            <a:r>
              <a:rPr lang="en-US" sz="1700" kern="0" dirty="0">
                <a:solidFill>
                  <a:srgbClr val="FF0000"/>
                </a:solidFill>
                <a:latin typeface="Arial"/>
              </a:rPr>
              <a:t> je </a:t>
            </a:r>
            <a:r>
              <a:rPr lang="en-US" sz="1700" kern="0" dirty="0" err="1">
                <a:solidFill>
                  <a:srgbClr val="FF0000"/>
                </a:solidFill>
                <a:latin typeface="Arial"/>
              </a:rPr>
              <a:t>rečeno</a:t>
            </a:r>
            <a:r>
              <a:rPr lang="en-US" sz="1700" kern="0" dirty="0">
                <a:solidFill>
                  <a:srgbClr val="FF0000"/>
                </a:solidFill>
                <a:latin typeface="Arial"/>
              </a:rPr>
              <a:t> "</a:t>
            </a:r>
            <a:r>
              <a:rPr lang="en-US" sz="1700" kern="0" dirty="0" err="1">
                <a:solidFill>
                  <a:srgbClr val="FF0000"/>
                </a:solidFill>
                <a:latin typeface="Arial"/>
              </a:rPr>
              <a:t>hvala</a:t>
            </a:r>
            <a:r>
              <a:rPr lang="en-US" sz="1700" kern="0" dirty="0">
                <a:solidFill>
                  <a:srgbClr val="FF0000"/>
                </a:solidFill>
                <a:latin typeface="Arial"/>
              </a:rPr>
              <a:t>" </a:t>
            </a:r>
            <a:r>
              <a:rPr lang="en-US" sz="1700" kern="0" dirty="0" err="1">
                <a:solidFill>
                  <a:srgbClr val="FF0000"/>
                </a:solidFill>
                <a:latin typeface="Arial"/>
              </a:rPr>
              <a:t>ili</a:t>
            </a:r>
            <a:r>
              <a:rPr lang="en-US" sz="1700" kern="0" dirty="0">
                <a:solidFill>
                  <a:srgbClr val="FF0000"/>
                </a:solidFill>
                <a:latin typeface="Arial"/>
              </a:rPr>
              <a:t> </a:t>
            </a:r>
            <a:r>
              <a:rPr lang="en-US" sz="1700" kern="0" dirty="0" err="1">
                <a:solidFill>
                  <a:srgbClr val="FF0000"/>
                </a:solidFill>
                <a:latin typeface="Arial"/>
              </a:rPr>
              <a:t>joj</a:t>
            </a:r>
            <a:r>
              <a:rPr lang="en-US" sz="1700" kern="0" dirty="0">
                <a:solidFill>
                  <a:srgbClr val="FF0000"/>
                </a:solidFill>
                <a:latin typeface="Arial"/>
              </a:rPr>
              <a:t> je </a:t>
            </a:r>
            <a:r>
              <a:rPr lang="en-US" sz="1700" kern="0" dirty="0" err="1">
                <a:solidFill>
                  <a:srgbClr val="FF0000"/>
                </a:solidFill>
                <a:latin typeface="Arial"/>
              </a:rPr>
              <a:t>upućena</a:t>
            </a:r>
            <a:r>
              <a:rPr lang="en-US" sz="1700" kern="0" dirty="0">
                <a:solidFill>
                  <a:srgbClr val="FF0000"/>
                </a:solidFill>
                <a:latin typeface="Arial"/>
              </a:rPr>
              <a:t> </a:t>
            </a:r>
            <a:r>
              <a:rPr lang="en-US" sz="1700" kern="0" dirty="0" err="1">
                <a:solidFill>
                  <a:srgbClr val="FF0000"/>
                </a:solidFill>
                <a:latin typeface="Arial"/>
              </a:rPr>
              <a:t>ljubav</a:t>
            </a:r>
            <a:r>
              <a:rPr lang="en-US" sz="1700" kern="0" dirty="0">
                <a:solidFill>
                  <a:srgbClr val="FF0000"/>
                </a:solidFill>
                <a:latin typeface="Arial"/>
              </a:rPr>
              <a:t> i </a:t>
            </a:r>
            <a:r>
              <a:rPr lang="en-US" sz="1700" kern="0" dirty="0" err="1">
                <a:solidFill>
                  <a:srgbClr val="FF0000"/>
                </a:solidFill>
                <a:latin typeface="Arial"/>
              </a:rPr>
              <a:t>pažnja</a:t>
            </a:r>
            <a:r>
              <a:rPr lang="en-US" sz="1700" kern="0" dirty="0">
                <a:solidFill>
                  <a:srgbClr val="FF0000"/>
                </a:solidFill>
                <a:latin typeface="Arial"/>
              </a:rPr>
              <a:t>, i </a:t>
            </a:r>
            <a:r>
              <a:rPr lang="en-US" sz="1700" kern="0" dirty="0" err="1">
                <a:solidFill>
                  <a:srgbClr val="FF0000"/>
                </a:solidFill>
                <a:latin typeface="Arial"/>
              </a:rPr>
              <a:t>ona</a:t>
            </a:r>
            <a:r>
              <a:rPr lang="en-US" sz="1700" kern="0" dirty="0">
                <a:solidFill>
                  <a:srgbClr val="FF0000"/>
                </a:solidFill>
                <a:latin typeface="Arial"/>
              </a:rPr>
              <a:t> je </a:t>
            </a:r>
            <a:r>
              <a:rPr lang="en-US" sz="1700" kern="0" dirty="0" err="1">
                <a:solidFill>
                  <a:srgbClr val="FF0000"/>
                </a:solidFill>
                <a:latin typeface="Arial"/>
              </a:rPr>
              <a:t>formirala</a:t>
            </a:r>
            <a:r>
              <a:rPr lang="en-US" sz="1700" kern="0" dirty="0">
                <a:solidFill>
                  <a:srgbClr val="FF0000"/>
                </a:solidFill>
                <a:latin typeface="Arial"/>
              </a:rPr>
              <a:t> </a:t>
            </a:r>
            <a:r>
              <a:rPr lang="en-US" sz="1700" kern="0" dirty="0" err="1">
                <a:solidFill>
                  <a:srgbClr val="FF0000"/>
                </a:solidFill>
                <a:latin typeface="Arial"/>
              </a:rPr>
              <a:t>prelepe</a:t>
            </a:r>
            <a:r>
              <a:rPr lang="en-US" sz="1700" kern="0" dirty="0">
                <a:solidFill>
                  <a:srgbClr val="FF0000"/>
                </a:solidFill>
                <a:latin typeface="Arial"/>
              </a:rPr>
              <a:t> </a:t>
            </a:r>
            <a:r>
              <a:rPr lang="en-US" sz="1700" kern="0" dirty="0" err="1">
                <a:solidFill>
                  <a:srgbClr val="FF0000"/>
                </a:solidFill>
                <a:latin typeface="Arial"/>
              </a:rPr>
              <a:t>kristale</a:t>
            </a:r>
            <a:r>
              <a:rPr lang="en-US" sz="1700" kern="0" dirty="0">
                <a:solidFill>
                  <a:srgbClr val="FF0000"/>
                </a:solidFill>
                <a:latin typeface="Arial"/>
              </a:rPr>
              <a:t>.</a:t>
            </a:r>
            <a:endParaRPr lang="en-US" sz="2700" dirty="0">
              <a:solidFill>
                <a:srgbClr val="FF0000"/>
              </a:solidFill>
            </a:endParaRPr>
          </a:p>
          <a:p>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749342"/>
            <a:ext cx="4032448"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0470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r>
              <a:rPr lang="en-US" sz="2400" dirty="0" smtClean="0"/>
              <a:t>SENZACIONALNO OTKRIĆE</a:t>
            </a:r>
            <a:r>
              <a:rPr lang="sr-Latn-RS" sz="2000" dirty="0" smtClean="0"/>
              <a:t>-svesnost vode</a:t>
            </a:r>
            <a:endParaRPr lang="en-US" sz="2000"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r>
              <a:rPr lang="ru-RU" sz="1200" b="1" i="0" dirty="0" smtClean="0">
                <a:solidFill>
                  <a:srgbClr val="6639B6"/>
                </a:solidFill>
                <a:effectLst/>
                <a:latin typeface="Montserrat"/>
              </a:rPr>
              <a:t>Његово истраживање показало нам је и како се загађена и токсична вода, када је изложена молитви и позитивној намери, може изменити и вратити у лепо обликоване геометријске кристале који се налазе у чистој, здраво</a:t>
            </a:r>
            <a:r>
              <a:rPr lang="sr-Latn-RS" sz="1200" b="1" i="0" dirty="0" smtClean="0">
                <a:solidFill>
                  <a:srgbClr val="6639B6"/>
                </a:solidFill>
                <a:effectLst/>
                <a:latin typeface="Montserrat"/>
              </a:rPr>
              <a:t>j </a:t>
            </a:r>
            <a:r>
              <a:rPr lang="ru-RU" sz="1200" b="1" i="0" dirty="0" smtClean="0">
                <a:solidFill>
                  <a:srgbClr val="6639B6"/>
                </a:solidFill>
                <a:effectLst/>
                <a:latin typeface="Montserrat"/>
              </a:rPr>
              <a:t>води. </a:t>
            </a:r>
            <a:endParaRPr lang="sr-Latn-RS" sz="1200" b="1" i="0" dirty="0" smtClean="0">
              <a:solidFill>
                <a:srgbClr val="6639B6"/>
              </a:solidFill>
              <a:effectLst/>
              <a:latin typeface="Montserrat"/>
            </a:endParaRPr>
          </a:p>
          <a:p>
            <a:r>
              <a:rPr lang="ru-RU" sz="1200" b="1" i="0" dirty="0" smtClean="0">
                <a:solidFill>
                  <a:srgbClr val="6639B6"/>
                </a:solidFill>
                <a:effectLst/>
                <a:latin typeface="Montserrat"/>
              </a:rPr>
              <a:t>Др Емото је такође проучавао како звук утиче на воду. Емотове музичке студије показују како одређене врсте звука, попут класичне музике, стварају прелепе кристалне узорке, док тешка “хеави метал” музика ствара ружне и искривљене кристалне формације. На сликама испод видите разлику кристалних формација које су резултат изложености Моцартове Симфоније бр. 40 и тешке музике “хеави метала”.</a:t>
            </a:r>
            <a:r>
              <a:rPr lang="ru-RU" sz="1600" b="1" i="0" dirty="0" smtClean="0">
                <a:solidFill>
                  <a:srgbClr val="6639B6"/>
                </a:solidFill>
                <a:effectLst/>
                <a:latin typeface="Montserrat"/>
              </a:rPr>
              <a:t> </a:t>
            </a:r>
            <a:endParaRPr lang="en-US" sz="16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6632" y="3140969"/>
            <a:ext cx="531495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1582" y="260648"/>
            <a:ext cx="1526882"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4472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sr-Latn-RS" dirty="0" smtClean="0"/>
              <a:t>Misterija nastanka pahuljica snega</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en-US" sz="1200" b="0" i="0" dirty="0" err="1" smtClean="0">
                <a:solidFill>
                  <a:srgbClr val="E01083"/>
                </a:solidFill>
                <a:effectLst/>
                <a:latin typeface="Spicy Rice"/>
              </a:rPr>
              <a:t>Kako</a:t>
            </a:r>
            <a:r>
              <a:rPr lang="en-US" sz="1200" b="0" i="0" dirty="0" smtClean="0">
                <a:solidFill>
                  <a:srgbClr val="E01083"/>
                </a:solidFill>
                <a:effectLst/>
                <a:latin typeface="Spicy Rice"/>
              </a:rPr>
              <a:t> </a:t>
            </a:r>
            <a:r>
              <a:rPr lang="en-US" sz="1200" b="0" i="0" dirty="0" err="1" smtClean="0">
                <a:solidFill>
                  <a:srgbClr val="E01083"/>
                </a:solidFill>
                <a:effectLst/>
                <a:latin typeface="Spicy Rice"/>
              </a:rPr>
              <a:t>nastaju</a:t>
            </a:r>
            <a:r>
              <a:rPr lang="en-US" sz="1200" b="0" i="0" dirty="0" smtClean="0">
                <a:solidFill>
                  <a:srgbClr val="E01083"/>
                </a:solidFill>
                <a:effectLst/>
                <a:latin typeface="Spicy Rice"/>
              </a:rPr>
              <a:t> </a:t>
            </a:r>
            <a:r>
              <a:rPr lang="en-US" sz="1200" b="0" i="0" dirty="0" err="1" smtClean="0">
                <a:solidFill>
                  <a:srgbClr val="E01083"/>
                </a:solidFill>
                <a:effectLst/>
                <a:latin typeface="Spicy Rice"/>
              </a:rPr>
              <a:t>pahuljice</a:t>
            </a:r>
            <a:r>
              <a:rPr lang="en-US" sz="1200" b="0" i="0" dirty="0" smtClean="0">
                <a:solidFill>
                  <a:srgbClr val="E01083"/>
                </a:solidFill>
                <a:effectLst/>
                <a:latin typeface="Spicy Rice"/>
              </a:rPr>
              <a:t>?!</a:t>
            </a:r>
          </a:p>
          <a:p>
            <a:r>
              <a:rPr lang="en-US" sz="1200" b="0" i="0" dirty="0" smtClean="0">
                <a:solidFill>
                  <a:srgbClr val="5A5959"/>
                </a:solidFill>
                <a:effectLst/>
                <a:latin typeface="Tahoma"/>
              </a:rPr>
              <a:t>Mali </a:t>
            </a:r>
            <a:r>
              <a:rPr lang="en-US" sz="1200" b="0" i="0" dirty="0" err="1" smtClean="0">
                <a:solidFill>
                  <a:srgbClr val="5A5959"/>
                </a:solidFill>
                <a:effectLst/>
                <a:latin typeface="Tahoma"/>
              </a:rPr>
              <a:t>kristali</a:t>
            </a:r>
            <a:r>
              <a:rPr lang="en-US" sz="1200" b="0" i="0" dirty="0" smtClean="0">
                <a:solidFill>
                  <a:srgbClr val="5A5959"/>
                </a:solidFill>
                <a:effectLst/>
                <a:latin typeface="Tahoma"/>
              </a:rPr>
              <a:t>, </a:t>
            </a:r>
            <a:r>
              <a:rPr lang="en-US" sz="1200" b="0" i="0" dirty="0" err="1" smtClean="0">
                <a:solidFill>
                  <a:srgbClr val="5A5959"/>
                </a:solidFill>
                <a:effectLst/>
                <a:latin typeface="Tahoma"/>
              </a:rPr>
              <a:t>točnije</a:t>
            </a:r>
            <a:r>
              <a:rPr lang="en-US" sz="1200" b="0" i="0" dirty="0" smtClean="0">
                <a:solidFill>
                  <a:srgbClr val="5A5959"/>
                </a:solidFill>
                <a:effectLst/>
                <a:latin typeface="Tahoma"/>
              </a:rPr>
              <a:t> </a:t>
            </a:r>
            <a:r>
              <a:rPr lang="en-US" sz="1200" b="0" i="0" dirty="0" err="1" smtClean="0">
                <a:solidFill>
                  <a:srgbClr val="5A5959"/>
                </a:solidFill>
                <a:effectLst/>
                <a:latin typeface="Tahoma"/>
              </a:rPr>
              <a:t>nakupine</a:t>
            </a:r>
            <a:r>
              <a:rPr lang="en-US" sz="1200" b="0" i="0" dirty="0" smtClean="0">
                <a:solidFill>
                  <a:srgbClr val="5A5959"/>
                </a:solidFill>
                <a:effectLst/>
                <a:latin typeface="Tahoma"/>
              </a:rPr>
              <a:t> </a:t>
            </a:r>
            <a:r>
              <a:rPr lang="en-US" sz="1200" b="0" i="0" dirty="0" err="1" smtClean="0">
                <a:solidFill>
                  <a:srgbClr val="5A5959"/>
                </a:solidFill>
                <a:effectLst/>
                <a:latin typeface="Tahoma"/>
              </a:rPr>
              <a:t>snježnih</a:t>
            </a:r>
            <a:r>
              <a:rPr lang="en-US" sz="1200" b="0" i="0" dirty="0" smtClean="0">
                <a:solidFill>
                  <a:srgbClr val="5A5959"/>
                </a:solidFill>
                <a:effectLst/>
                <a:latin typeface="Tahoma"/>
              </a:rPr>
              <a:t> </a:t>
            </a:r>
            <a:r>
              <a:rPr lang="en-US" sz="1200" b="0" i="0" dirty="0" err="1" smtClean="0">
                <a:solidFill>
                  <a:srgbClr val="5A5959"/>
                </a:solidFill>
                <a:effectLst/>
                <a:latin typeface="Tahoma"/>
              </a:rPr>
              <a:t>kristala</a:t>
            </a:r>
            <a:r>
              <a:rPr lang="en-US" sz="1200" b="0" i="0" dirty="0" smtClean="0">
                <a:solidFill>
                  <a:srgbClr val="5A5959"/>
                </a:solidFill>
                <a:effectLst/>
                <a:latin typeface="Tahoma"/>
              </a:rPr>
              <a:t> </a:t>
            </a:r>
            <a:r>
              <a:rPr lang="en-US" sz="1200" b="0" i="0" dirty="0" err="1" smtClean="0">
                <a:solidFill>
                  <a:srgbClr val="5A5959"/>
                </a:solidFill>
                <a:effectLst/>
                <a:latin typeface="Tahoma"/>
              </a:rPr>
              <a:t>čine</a:t>
            </a:r>
            <a:r>
              <a:rPr lang="en-US" sz="1200" b="0" i="0" dirty="0" smtClean="0">
                <a:solidFill>
                  <a:srgbClr val="5A5959"/>
                </a:solidFill>
                <a:effectLst/>
                <a:latin typeface="Tahoma"/>
              </a:rPr>
              <a:t> </a:t>
            </a:r>
            <a:r>
              <a:rPr lang="en-US" sz="1200" b="0" i="0" dirty="0" err="1" smtClean="0">
                <a:solidFill>
                  <a:srgbClr val="5A5959"/>
                </a:solidFill>
                <a:effectLst/>
                <a:latin typeface="Tahoma"/>
              </a:rPr>
              <a:t>pahulje</a:t>
            </a:r>
            <a:r>
              <a:rPr lang="en-US" sz="1200" b="0" i="0" dirty="0" smtClean="0">
                <a:solidFill>
                  <a:srgbClr val="5A5959"/>
                </a:solidFill>
                <a:effectLst/>
                <a:latin typeface="Tahoma"/>
              </a:rPr>
              <a:t>. </a:t>
            </a:r>
            <a:r>
              <a:rPr lang="en-US" sz="1200" b="0" i="0" dirty="0" err="1" smtClean="0">
                <a:solidFill>
                  <a:srgbClr val="5A5959"/>
                </a:solidFill>
                <a:effectLst/>
                <a:latin typeface="Tahoma"/>
              </a:rPr>
              <a:t>Kada</a:t>
            </a:r>
            <a:r>
              <a:rPr lang="en-US" sz="1200" b="0" i="0" dirty="0" smtClean="0">
                <a:solidFill>
                  <a:srgbClr val="5A5959"/>
                </a:solidFill>
                <a:effectLst/>
                <a:latin typeface="Tahoma"/>
              </a:rPr>
              <a:t> </a:t>
            </a:r>
            <a:r>
              <a:rPr lang="en-US" sz="1200" b="0" i="0" dirty="0" err="1" smtClean="0">
                <a:solidFill>
                  <a:srgbClr val="5A5959"/>
                </a:solidFill>
                <a:effectLst/>
                <a:latin typeface="Tahoma"/>
              </a:rPr>
              <a:t>kristal</a:t>
            </a:r>
            <a:r>
              <a:rPr lang="en-US" sz="1200" b="0" i="0" dirty="0" smtClean="0">
                <a:solidFill>
                  <a:srgbClr val="5A5959"/>
                </a:solidFill>
                <a:effectLst/>
                <a:latin typeface="Tahoma"/>
              </a:rPr>
              <a:t> </a:t>
            </a:r>
            <a:r>
              <a:rPr lang="en-US" sz="1200" b="0" i="0" dirty="0" err="1" smtClean="0">
                <a:solidFill>
                  <a:srgbClr val="5A5959"/>
                </a:solidFill>
                <a:effectLst/>
                <a:latin typeface="Tahoma"/>
              </a:rPr>
              <a:t>oteža</a:t>
            </a:r>
            <a:r>
              <a:rPr lang="en-US" sz="1200" b="0" i="0" dirty="0" smtClean="0">
                <a:solidFill>
                  <a:srgbClr val="5A5959"/>
                </a:solidFill>
                <a:effectLst/>
                <a:latin typeface="Tahoma"/>
              </a:rPr>
              <a:t>, </a:t>
            </a:r>
            <a:r>
              <a:rPr lang="en-US" sz="1200" b="0" i="0" dirty="0" err="1" smtClean="0">
                <a:solidFill>
                  <a:srgbClr val="5A5959"/>
                </a:solidFill>
                <a:effectLst/>
                <a:latin typeface="Tahoma"/>
              </a:rPr>
              <a:t>počet</a:t>
            </a:r>
            <a:r>
              <a:rPr lang="en-US" sz="1200" b="0" i="0" dirty="0" smtClean="0">
                <a:solidFill>
                  <a:srgbClr val="5A5959"/>
                </a:solidFill>
                <a:effectLst/>
                <a:latin typeface="Tahoma"/>
              </a:rPr>
              <a:t> </a:t>
            </a:r>
            <a:r>
              <a:rPr lang="en-US" sz="1200" b="0" i="0" dirty="0" err="1" smtClean="0">
                <a:solidFill>
                  <a:srgbClr val="5A5959"/>
                </a:solidFill>
                <a:effectLst/>
                <a:latin typeface="Tahoma"/>
              </a:rPr>
              <a:t>će</a:t>
            </a:r>
            <a:r>
              <a:rPr lang="en-US" sz="1200" b="0" i="0" dirty="0" smtClean="0">
                <a:solidFill>
                  <a:srgbClr val="5A5959"/>
                </a:solidFill>
                <a:effectLst/>
                <a:latin typeface="Tahoma"/>
              </a:rPr>
              <a:t> </a:t>
            </a:r>
            <a:r>
              <a:rPr lang="en-US" sz="1200" b="0" i="0" dirty="0" err="1" smtClean="0">
                <a:solidFill>
                  <a:srgbClr val="5A5959"/>
                </a:solidFill>
                <a:effectLst/>
                <a:latin typeface="Tahoma"/>
              </a:rPr>
              <a:t>padati</a:t>
            </a:r>
            <a:r>
              <a:rPr lang="en-US" sz="1200" b="0" i="0" dirty="0" smtClean="0">
                <a:solidFill>
                  <a:srgbClr val="5A5959"/>
                </a:solidFill>
                <a:effectLst/>
                <a:latin typeface="Tahoma"/>
              </a:rPr>
              <a:t> </a:t>
            </a:r>
            <a:r>
              <a:rPr lang="en-US" sz="1200" b="0" i="0" dirty="0" err="1" smtClean="0">
                <a:solidFill>
                  <a:srgbClr val="5A5959"/>
                </a:solidFill>
                <a:effectLst/>
                <a:latin typeface="Tahoma"/>
              </a:rPr>
              <a:t>iz</a:t>
            </a:r>
            <a:r>
              <a:rPr lang="en-US" sz="1200" b="0" i="0" dirty="0" smtClean="0">
                <a:solidFill>
                  <a:srgbClr val="5A5959"/>
                </a:solidFill>
                <a:effectLst/>
                <a:latin typeface="Tahoma"/>
              </a:rPr>
              <a:t> </a:t>
            </a:r>
            <a:r>
              <a:rPr lang="en-US" sz="1200" b="0" i="0" dirty="0" err="1" smtClean="0">
                <a:solidFill>
                  <a:srgbClr val="5A5959"/>
                </a:solidFill>
                <a:effectLst/>
                <a:latin typeface="Tahoma"/>
              </a:rPr>
              <a:t>oblaka</a:t>
            </a:r>
            <a:r>
              <a:rPr lang="en-US" sz="1200" b="0" i="0" dirty="0" smtClean="0">
                <a:solidFill>
                  <a:srgbClr val="5A5959"/>
                </a:solidFill>
                <a:effectLst/>
                <a:latin typeface="Tahoma"/>
              </a:rPr>
              <a:t>, a </a:t>
            </a:r>
            <a:r>
              <a:rPr lang="en-US" sz="1200" b="0" i="0" dirty="0" err="1" smtClean="0">
                <a:solidFill>
                  <a:srgbClr val="5A5959"/>
                </a:solidFill>
                <a:effectLst/>
                <a:latin typeface="Tahoma"/>
              </a:rPr>
              <a:t>na</a:t>
            </a:r>
            <a:r>
              <a:rPr lang="en-US" sz="1200" b="0" i="0" dirty="0" smtClean="0">
                <a:solidFill>
                  <a:srgbClr val="5A5959"/>
                </a:solidFill>
                <a:effectLst/>
                <a:latin typeface="Tahoma"/>
              </a:rPr>
              <a:t> </a:t>
            </a:r>
            <a:r>
              <a:rPr lang="en-US" sz="1200" b="0" i="0" dirty="0" err="1" smtClean="0">
                <a:solidFill>
                  <a:srgbClr val="5A5959"/>
                </a:solidFill>
                <a:effectLst/>
                <a:latin typeface="Tahoma"/>
              </a:rPr>
              <a:t>svom</a:t>
            </a:r>
            <a:r>
              <a:rPr lang="en-US" sz="1200" b="0" i="0" dirty="0" smtClean="0">
                <a:solidFill>
                  <a:srgbClr val="5A5959"/>
                </a:solidFill>
                <a:effectLst/>
                <a:latin typeface="Tahoma"/>
              </a:rPr>
              <a:t> </a:t>
            </a:r>
            <a:r>
              <a:rPr lang="en-US" sz="1200" b="0" i="0" dirty="0" err="1" smtClean="0">
                <a:solidFill>
                  <a:srgbClr val="5A5959"/>
                </a:solidFill>
                <a:effectLst/>
                <a:latin typeface="Tahoma"/>
              </a:rPr>
              <a:t>će</a:t>
            </a:r>
            <a:r>
              <a:rPr lang="en-US" sz="1200" b="0" i="0" dirty="0" smtClean="0">
                <a:solidFill>
                  <a:srgbClr val="5A5959"/>
                </a:solidFill>
                <a:effectLst/>
                <a:latin typeface="Tahoma"/>
              </a:rPr>
              <a:t> se </a:t>
            </a:r>
            <a:r>
              <a:rPr lang="en-US" sz="1200" b="0" i="0" dirty="0" err="1" smtClean="0">
                <a:solidFill>
                  <a:srgbClr val="5A5959"/>
                </a:solidFill>
                <a:effectLst/>
                <a:latin typeface="Tahoma"/>
              </a:rPr>
              <a:t>putu</a:t>
            </a:r>
            <a:r>
              <a:rPr lang="en-US" sz="1200" b="0" i="0" dirty="0" smtClean="0">
                <a:solidFill>
                  <a:srgbClr val="5A5959"/>
                </a:solidFill>
                <a:effectLst/>
                <a:latin typeface="Tahoma"/>
              </a:rPr>
              <a:t> </a:t>
            </a:r>
            <a:r>
              <a:rPr lang="en-US" sz="1200" b="0" i="0" dirty="0" err="1" smtClean="0">
                <a:solidFill>
                  <a:srgbClr val="5A5959"/>
                </a:solidFill>
                <a:effectLst/>
                <a:latin typeface="Tahoma"/>
              </a:rPr>
              <a:t>kroz</a:t>
            </a:r>
            <a:r>
              <a:rPr lang="en-US" sz="1200" b="0" i="0" dirty="0" smtClean="0">
                <a:solidFill>
                  <a:srgbClr val="5A5959"/>
                </a:solidFill>
                <a:effectLst/>
                <a:latin typeface="Tahoma"/>
              </a:rPr>
              <a:t> </a:t>
            </a:r>
            <a:r>
              <a:rPr lang="en-US" sz="1200" b="0" i="0" dirty="0" err="1" smtClean="0">
                <a:solidFill>
                  <a:srgbClr val="5A5959"/>
                </a:solidFill>
                <a:effectLst/>
                <a:latin typeface="Tahoma"/>
              </a:rPr>
              <a:t>atmosferu</a:t>
            </a:r>
            <a:r>
              <a:rPr lang="en-US" sz="1200" b="0" i="0" dirty="0" smtClean="0">
                <a:solidFill>
                  <a:srgbClr val="5A5959"/>
                </a:solidFill>
                <a:effectLst/>
                <a:latin typeface="Tahoma"/>
              </a:rPr>
              <a:t> </a:t>
            </a:r>
            <a:r>
              <a:rPr lang="en-US" sz="1200" b="0" i="0" dirty="0" err="1" smtClean="0">
                <a:solidFill>
                  <a:srgbClr val="5A5959"/>
                </a:solidFill>
                <a:effectLst/>
                <a:latin typeface="Tahoma"/>
              </a:rPr>
              <a:t>sudarati</a:t>
            </a:r>
            <a:r>
              <a:rPr lang="en-US" sz="1200" b="0" i="0" dirty="0" smtClean="0">
                <a:solidFill>
                  <a:srgbClr val="5A5959"/>
                </a:solidFill>
                <a:effectLst/>
                <a:latin typeface="Tahoma"/>
              </a:rPr>
              <a:t> i </a:t>
            </a:r>
            <a:r>
              <a:rPr lang="en-US" sz="1200" b="0" i="0" dirty="0" err="1" smtClean="0">
                <a:solidFill>
                  <a:srgbClr val="5A5959"/>
                </a:solidFill>
                <a:effectLst/>
                <a:latin typeface="Tahoma"/>
              </a:rPr>
              <a:t>sljepljivati</a:t>
            </a:r>
            <a:r>
              <a:rPr lang="en-US" sz="1200" b="0" i="0" dirty="0" smtClean="0">
                <a:solidFill>
                  <a:srgbClr val="5A5959"/>
                </a:solidFill>
                <a:effectLst/>
                <a:latin typeface="Tahoma"/>
              </a:rPr>
              <a:t> s </a:t>
            </a:r>
            <a:r>
              <a:rPr lang="en-US" sz="1200" b="0" i="0" dirty="0" err="1" smtClean="0">
                <a:solidFill>
                  <a:srgbClr val="5A5959"/>
                </a:solidFill>
                <a:effectLst/>
                <a:latin typeface="Tahoma"/>
              </a:rPr>
              <a:t>drugim</a:t>
            </a:r>
            <a:r>
              <a:rPr lang="en-US" sz="1200" b="0" i="0" dirty="0" smtClean="0">
                <a:solidFill>
                  <a:srgbClr val="5A5959"/>
                </a:solidFill>
                <a:effectLst/>
                <a:latin typeface="Tahoma"/>
              </a:rPr>
              <a:t> </a:t>
            </a:r>
            <a:r>
              <a:rPr lang="en-US" sz="1200" b="0" i="0" dirty="0" err="1" smtClean="0">
                <a:solidFill>
                  <a:srgbClr val="5A5959"/>
                </a:solidFill>
                <a:effectLst/>
                <a:latin typeface="Tahoma"/>
              </a:rPr>
              <a:t>kristalima</a:t>
            </a:r>
            <a:r>
              <a:rPr lang="en-US" sz="1200" b="0" i="0" dirty="0" smtClean="0">
                <a:solidFill>
                  <a:srgbClr val="5A5959"/>
                </a:solidFill>
                <a:effectLst/>
                <a:latin typeface="Tahoma"/>
              </a:rPr>
              <a:t>.</a:t>
            </a:r>
            <a:r>
              <a:rPr lang="vi-VN" sz="1200" b="1" i="0" dirty="0" smtClean="0">
                <a:solidFill>
                  <a:srgbClr val="5A5959"/>
                </a:solidFill>
                <a:effectLst/>
                <a:latin typeface="Tahoma"/>
              </a:rPr>
              <a:t> Između kristala i pahuljica nalaze se praznine ispunjene zrakom.</a:t>
            </a:r>
            <a:r>
              <a:rPr lang="vi-VN" sz="1200" b="0" i="0" dirty="0" smtClean="0">
                <a:solidFill>
                  <a:srgbClr val="5A5959"/>
                </a:solidFill>
                <a:effectLst/>
                <a:latin typeface="Tahoma"/>
              </a:rPr>
              <a:t> Kad snijeg padne na tlo, zrak ostaje zarobljen između kristala, pa se zato čuje zvuk kad gazimo po netaknutom snijegu.</a:t>
            </a:r>
            <a:endParaRPr lang="sr-Latn-RS" sz="1200" b="0" i="0" dirty="0" smtClean="0">
              <a:solidFill>
                <a:srgbClr val="5A5959"/>
              </a:solidFill>
              <a:effectLst/>
              <a:latin typeface="Tahoma"/>
            </a:endParaRPr>
          </a:p>
          <a:p>
            <a:r>
              <a:rPr lang="en-US" sz="1200" b="0" i="0" dirty="0" smtClean="0">
                <a:solidFill>
                  <a:srgbClr val="5A5959"/>
                </a:solidFill>
                <a:effectLst/>
                <a:latin typeface="Tahoma"/>
              </a:rPr>
              <a:t> </a:t>
            </a:r>
            <a:r>
              <a:rPr lang="en-US" sz="1200" b="1" i="0" dirty="0" err="1" smtClean="0">
                <a:solidFill>
                  <a:srgbClr val="5A5959"/>
                </a:solidFill>
                <a:effectLst/>
                <a:latin typeface="Tahoma"/>
              </a:rPr>
              <a:t>Većina</a:t>
            </a:r>
            <a:r>
              <a:rPr lang="en-US" sz="1200" b="1" i="0" dirty="0" smtClean="0">
                <a:solidFill>
                  <a:srgbClr val="5A5959"/>
                </a:solidFill>
                <a:effectLst/>
                <a:latin typeface="Tahoma"/>
              </a:rPr>
              <a:t> </a:t>
            </a:r>
            <a:r>
              <a:rPr lang="en-US" sz="1200" b="1" i="0" dirty="0" err="1" smtClean="0">
                <a:solidFill>
                  <a:srgbClr val="5A5959"/>
                </a:solidFill>
                <a:effectLst/>
                <a:latin typeface="Tahoma"/>
              </a:rPr>
              <a:t>pahuljica</a:t>
            </a:r>
            <a:r>
              <a:rPr lang="en-US" sz="1200" b="1" i="0" dirty="0" smtClean="0">
                <a:solidFill>
                  <a:srgbClr val="5A5959"/>
                </a:solidFill>
                <a:effectLst/>
                <a:latin typeface="Tahoma"/>
              </a:rPr>
              <a:t> </a:t>
            </a:r>
            <a:r>
              <a:rPr lang="en-US" sz="1200" b="1" i="0" dirty="0" err="1" smtClean="0">
                <a:solidFill>
                  <a:srgbClr val="5A5959"/>
                </a:solidFill>
                <a:effectLst/>
                <a:latin typeface="Tahoma"/>
              </a:rPr>
              <a:t>ima</a:t>
            </a:r>
            <a:r>
              <a:rPr lang="en-US" sz="1200" b="1" i="0" dirty="0" smtClean="0">
                <a:solidFill>
                  <a:srgbClr val="5A5959"/>
                </a:solidFill>
                <a:effectLst/>
                <a:latin typeface="Tahoma"/>
              </a:rPr>
              <a:t> </a:t>
            </a:r>
            <a:r>
              <a:rPr lang="en-US" sz="1200" b="1" i="0" dirty="0" err="1" smtClean="0">
                <a:solidFill>
                  <a:srgbClr val="5A5959"/>
                </a:solidFill>
                <a:effectLst/>
                <a:latin typeface="Tahoma"/>
              </a:rPr>
              <a:t>promjer</a:t>
            </a:r>
            <a:r>
              <a:rPr lang="en-US" sz="1200" b="1" i="0" dirty="0" smtClean="0">
                <a:solidFill>
                  <a:srgbClr val="5A5959"/>
                </a:solidFill>
                <a:effectLst/>
                <a:latin typeface="Tahoma"/>
              </a:rPr>
              <a:t> </a:t>
            </a:r>
            <a:r>
              <a:rPr lang="en-US" sz="1200" b="1" i="0" dirty="0" err="1" smtClean="0">
                <a:solidFill>
                  <a:srgbClr val="5A5959"/>
                </a:solidFill>
                <a:effectLst/>
                <a:latin typeface="Tahoma"/>
              </a:rPr>
              <a:t>oko</a:t>
            </a:r>
            <a:r>
              <a:rPr lang="en-US" sz="1200" b="1" i="0" dirty="0" smtClean="0">
                <a:solidFill>
                  <a:srgbClr val="5A5959"/>
                </a:solidFill>
                <a:effectLst/>
                <a:latin typeface="Tahoma"/>
              </a:rPr>
              <a:t> 2cm.</a:t>
            </a:r>
            <a:r>
              <a:rPr lang="vi-VN" sz="1200" b="0" i="0" dirty="0" smtClean="0">
                <a:solidFill>
                  <a:srgbClr val="5A5959"/>
                </a:solidFill>
                <a:effectLst/>
                <a:latin typeface="Tahoma"/>
              </a:rPr>
              <a:t> </a:t>
            </a:r>
            <a:endParaRPr lang="sr-Latn-RS" sz="1200" b="0" i="0" dirty="0" smtClean="0">
              <a:solidFill>
                <a:srgbClr val="5A5959"/>
              </a:solidFill>
              <a:effectLst/>
              <a:latin typeface="Tahoma"/>
            </a:endParaRPr>
          </a:p>
          <a:p>
            <a:r>
              <a:rPr lang="sr-Latn-RS" sz="1200" dirty="0" smtClean="0">
                <a:solidFill>
                  <a:srgbClr val="5A5959"/>
                </a:solidFill>
                <a:latin typeface="Tahoma"/>
              </a:rPr>
              <a:t>Kakav im je izgled i zašto?</a:t>
            </a:r>
          </a:p>
          <a:p>
            <a:r>
              <a:rPr lang="sr-Latn-RS" sz="1200" b="0" i="0" dirty="0" smtClean="0">
                <a:solidFill>
                  <a:srgbClr val="5A5959"/>
                </a:solidFill>
                <a:effectLst/>
                <a:latin typeface="Tahoma"/>
              </a:rPr>
              <a:t>Uglavnom to je</a:t>
            </a:r>
            <a:r>
              <a:rPr lang="en-US" sz="1200" b="0" i="0" dirty="0" smtClean="0">
                <a:solidFill>
                  <a:srgbClr val="5A5959"/>
                </a:solidFill>
                <a:effectLst/>
                <a:latin typeface="Tahoma"/>
              </a:rPr>
              <a:t> </a:t>
            </a:r>
            <a:r>
              <a:rPr lang="sr-Latn-RS" sz="1200" b="1" dirty="0" err="1">
                <a:solidFill>
                  <a:srgbClr val="5A5959"/>
                </a:solidFill>
                <a:latin typeface="Tahoma"/>
              </a:rPr>
              <a:t>š</a:t>
            </a:r>
            <a:r>
              <a:rPr lang="en-US" sz="1200" b="1" i="0" dirty="0" err="1" smtClean="0">
                <a:solidFill>
                  <a:srgbClr val="5A5959"/>
                </a:solidFill>
                <a:effectLst/>
                <a:latin typeface="Tahoma"/>
              </a:rPr>
              <a:t>esterostrani</a:t>
            </a:r>
            <a:r>
              <a:rPr lang="en-US" sz="1200" b="1" i="0" dirty="0" smtClean="0">
                <a:solidFill>
                  <a:srgbClr val="5A5959"/>
                </a:solidFill>
                <a:effectLst/>
                <a:latin typeface="Tahoma"/>
              </a:rPr>
              <a:t> </a:t>
            </a:r>
            <a:r>
              <a:rPr lang="en-US" sz="1200" b="1" i="0" dirty="0" err="1" smtClean="0">
                <a:solidFill>
                  <a:srgbClr val="5A5959"/>
                </a:solidFill>
                <a:effectLst/>
                <a:latin typeface="Tahoma"/>
              </a:rPr>
              <a:t>oblik</a:t>
            </a:r>
            <a:r>
              <a:rPr lang="en-US" sz="1200" b="1" i="0" dirty="0" smtClean="0">
                <a:solidFill>
                  <a:srgbClr val="5A5959"/>
                </a:solidFill>
                <a:effectLst/>
                <a:latin typeface="Tahoma"/>
              </a:rPr>
              <a:t> </a:t>
            </a:r>
            <a:r>
              <a:rPr lang="en-US" sz="1200" b="1" i="0" dirty="0" err="1" smtClean="0">
                <a:solidFill>
                  <a:srgbClr val="5A5959"/>
                </a:solidFill>
                <a:effectLst/>
                <a:latin typeface="Tahoma"/>
              </a:rPr>
              <a:t>snježnih</a:t>
            </a:r>
            <a:r>
              <a:rPr lang="en-US" sz="1200" b="1" i="0" dirty="0" smtClean="0">
                <a:solidFill>
                  <a:srgbClr val="5A5959"/>
                </a:solidFill>
                <a:effectLst/>
                <a:latin typeface="Tahoma"/>
              </a:rPr>
              <a:t> </a:t>
            </a:r>
            <a:r>
              <a:rPr lang="en-US" sz="1200" b="1" i="0" dirty="0" err="1" smtClean="0">
                <a:solidFill>
                  <a:srgbClr val="5A5959"/>
                </a:solidFill>
                <a:effectLst/>
                <a:latin typeface="Tahoma"/>
              </a:rPr>
              <a:t>kristala</a:t>
            </a:r>
            <a:r>
              <a:rPr lang="sr-Latn-RS" sz="1200" b="1" i="0" dirty="0" smtClean="0">
                <a:solidFill>
                  <a:srgbClr val="5A5959"/>
                </a:solidFill>
                <a:effectLst/>
                <a:latin typeface="Tahoma"/>
              </a:rPr>
              <a:t>-</a:t>
            </a:r>
            <a:r>
              <a:rPr lang="en-US" sz="1200" b="1" i="0" dirty="0" smtClean="0">
                <a:solidFill>
                  <a:srgbClr val="5A5959"/>
                </a:solidFill>
                <a:effectLst/>
                <a:latin typeface="Tahoma"/>
              </a:rPr>
              <a:t> </a:t>
            </a:r>
            <a:r>
              <a:rPr lang="en-US" sz="1200" b="1" i="0" dirty="0" err="1" smtClean="0">
                <a:solidFill>
                  <a:srgbClr val="5A5959"/>
                </a:solidFill>
                <a:effectLst/>
                <a:latin typeface="Tahoma"/>
              </a:rPr>
              <a:t>proizlazi</a:t>
            </a:r>
            <a:r>
              <a:rPr lang="en-US" sz="1200" b="1" i="0" dirty="0" smtClean="0">
                <a:solidFill>
                  <a:srgbClr val="5A5959"/>
                </a:solidFill>
                <a:effectLst/>
                <a:latin typeface="Tahoma"/>
              </a:rPr>
              <a:t> </a:t>
            </a:r>
            <a:r>
              <a:rPr lang="en-US" sz="1200" b="1" i="0" dirty="0" err="1" smtClean="0">
                <a:solidFill>
                  <a:srgbClr val="5A5959"/>
                </a:solidFill>
                <a:effectLst/>
                <a:latin typeface="Tahoma"/>
              </a:rPr>
              <a:t>iz</a:t>
            </a:r>
            <a:r>
              <a:rPr lang="en-US" sz="1200" b="1" i="0" dirty="0" smtClean="0">
                <a:solidFill>
                  <a:srgbClr val="5A5959"/>
                </a:solidFill>
                <a:effectLst/>
                <a:latin typeface="Tahoma"/>
              </a:rPr>
              <a:t> </a:t>
            </a:r>
            <a:r>
              <a:rPr lang="en-US" sz="1200" b="1" i="0" dirty="0" err="1" smtClean="0">
                <a:solidFill>
                  <a:srgbClr val="5A5959"/>
                </a:solidFill>
                <a:effectLst/>
                <a:latin typeface="Tahoma"/>
              </a:rPr>
              <a:t>oblika</a:t>
            </a:r>
            <a:r>
              <a:rPr lang="en-US" sz="1200" b="1" i="0" dirty="0" smtClean="0">
                <a:solidFill>
                  <a:srgbClr val="5A5959"/>
                </a:solidFill>
                <a:effectLst/>
                <a:latin typeface="Tahoma"/>
              </a:rPr>
              <a:t> </a:t>
            </a:r>
            <a:r>
              <a:rPr lang="en-US" sz="1200" b="1" i="0" dirty="0" err="1" smtClean="0">
                <a:solidFill>
                  <a:srgbClr val="5A5959"/>
                </a:solidFill>
                <a:effectLst/>
                <a:latin typeface="Tahoma"/>
              </a:rPr>
              <a:t>kristalne</a:t>
            </a:r>
            <a:r>
              <a:rPr lang="en-US" sz="1200" b="1" i="0" dirty="0" smtClean="0">
                <a:solidFill>
                  <a:srgbClr val="5A5959"/>
                </a:solidFill>
                <a:effectLst/>
                <a:latin typeface="Tahoma"/>
              </a:rPr>
              <a:t> </a:t>
            </a:r>
            <a:r>
              <a:rPr lang="en-US" sz="1200" b="1" i="0" dirty="0" err="1" smtClean="0">
                <a:solidFill>
                  <a:srgbClr val="5A5959"/>
                </a:solidFill>
                <a:effectLst/>
                <a:latin typeface="Tahoma"/>
              </a:rPr>
              <a:t>rešetke</a:t>
            </a:r>
            <a:r>
              <a:rPr lang="en-US" sz="1200" b="1" i="0" dirty="0" smtClean="0">
                <a:solidFill>
                  <a:srgbClr val="5A5959"/>
                </a:solidFill>
                <a:effectLst/>
                <a:latin typeface="Tahoma"/>
              </a:rPr>
              <a:t> </a:t>
            </a:r>
            <a:r>
              <a:rPr lang="en-US" sz="1200" b="1" i="0" dirty="0" err="1" smtClean="0">
                <a:solidFill>
                  <a:srgbClr val="5A5959"/>
                </a:solidFill>
                <a:effectLst/>
                <a:latin typeface="Tahoma"/>
              </a:rPr>
              <a:t>leda</a:t>
            </a:r>
            <a:r>
              <a:rPr lang="en-US" sz="1200" b="1" i="0" dirty="0" smtClean="0">
                <a:solidFill>
                  <a:srgbClr val="5A5959"/>
                </a:solidFill>
                <a:effectLst/>
                <a:latin typeface="Tahoma"/>
              </a:rPr>
              <a:t>.</a:t>
            </a:r>
            <a:r>
              <a:rPr lang="en-US" sz="1200" b="0" i="0" dirty="0" smtClean="0">
                <a:solidFill>
                  <a:srgbClr val="5A5959"/>
                </a:solidFill>
                <a:effectLst/>
                <a:latin typeface="Tahoma"/>
              </a:rPr>
              <a:t> </a:t>
            </a:r>
            <a:r>
              <a:rPr lang="en-US" sz="1200" b="0" i="0" dirty="0" err="1" smtClean="0">
                <a:solidFill>
                  <a:srgbClr val="5A5959"/>
                </a:solidFill>
                <a:effectLst/>
                <a:latin typeface="Tahoma"/>
              </a:rPr>
              <a:t>Naime</a:t>
            </a:r>
            <a:r>
              <a:rPr lang="en-US" sz="1200" b="0" i="0" dirty="0" smtClean="0">
                <a:solidFill>
                  <a:srgbClr val="5A5959"/>
                </a:solidFill>
                <a:effectLst/>
                <a:latin typeface="Tahoma"/>
              </a:rPr>
              <a:t>, </a:t>
            </a:r>
            <a:r>
              <a:rPr lang="en-US" sz="1200" b="0" i="0" dirty="0" err="1" smtClean="0">
                <a:solidFill>
                  <a:srgbClr val="5A5959"/>
                </a:solidFill>
                <a:effectLst/>
                <a:latin typeface="Tahoma"/>
              </a:rPr>
              <a:t>kad</a:t>
            </a:r>
            <a:r>
              <a:rPr lang="en-US" sz="1200" b="0" i="0" dirty="0" smtClean="0">
                <a:solidFill>
                  <a:srgbClr val="5A5959"/>
                </a:solidFill>
                <a:effectLst/>
                <a:latin typeface="Tahoma"/>
              </a:rPr>
              <a:t> se </a:t>
            </a:r>
            <a:r>
              <a:rPr lang="en-US" sz="1200" b="0" i="0" dirty="0" err="1" smtClean="0">
                <a:solidFill>
                  <a:srgbClr val="5A5959"/>
                </a:solidFill>
                <a:effectLst/>
                <a:latin typeface="Tahoma"/>
              </a:rPr>
              <a:t>voda</a:t>
            </a:r>
            <a:r>
              <a:rPr lang="en-US" sz="1200" b="0" i="0" dirty="0" smtClean="0">
                <a:solidFill>
                  <a:srgbClr val="5A5959"/>
                </a:solidFill>
                <a:effectLst/>
                <a:latin typeface="Tahoma"/>
              </a:rPr>
              <a:t> </a:t>
            </a:r>
            <a:r>
              <a:rPr lang="en-US" sz="1200" b="0" i="0" dirty="0" err="1" smtClean="0">
                <a:solidFill>
                  <a:srgbClr val="5A5959"/>
                </a:solidFill>
                <a:effectLst/>
                <a:latin typeface="Tahoma"/>
              </a:rPr>
              <a:t>smrzne</a:t>
            </a:r>
            <a:r>
              <a:rPr lang="en-US" sz="1200" b="0" i="0" dirty="0" smtClean="0">
                <a:solidFill>
                  <a:srgbClr val="5A5959"/>
                </a:solidFill>
                <a:effectLst/>
                <a:latin typeface="Tahoma"/>
              </a:rPr>
              <a:t>, </a:t>
            </a:r>
            <a:r>
              <a:rPr lang="en-US" sz="1200" b="0" i="0" dirty="0" err="1" smtClean="0">
                <a:solidFill>
                  <a:srgbClr val="5A5959"/>
                </a:solidFill>
                <a:effectLst/>
                <a:latin typeface="Tahoma"/>
              </a:rPr>
              <a:t>njene</a:t>
            </a:r>
            <a:r>
              <a:rPr lang="en-US" sz="1200" b="0" i="0" dirty="0" smtClean="0">
                <a:solidFill>
                  <a:srgbClr val="5A5959"/>
                </a:solidFill>
                <a:effectLst/>
                <a:latin typeface="Tahoma"/>
              </a:rPr>
              <a:t> </a:t>
            </a:r>
            <a:r>
              <a:rPr lang="en-US" sz="1200" b="0" i="0" dirty="0" err="1" smtClean="0">
                <a:solidFill>
                  <a:srgbClr val="5A5959"/>
                </a:solidFill>
                <a:effectLst/>
                <a:latin typeface="Tahoma"/>
              </a:rPr>
              <a:t>molekule</a:t>
            </a:r>
            <a:r>
              <a:rPr lang="en-US" sz="1200" b="0" i="0" dirty="0" smtClean="0">
                <a:solidFill>
                  <a:srgbClr val="5A5959"/>
                </a:solidFill>
                <a:effectLst/>
                <a:latin typeface="Tahoma"/>
              </a:rPr>
              <a:t> </a:t>
            </a:r>
            <a:r>
              <a:rPr lang="en-US" sz="1200" b="0" i="0" dirty="0" err="1" smtClean="0">
                <a:solidFill>
                  <a:srgbClr val="5A5959"/>
                </a:solidFill>
                <a:effectLst/>
                <a:latin typeface="Tahoma"/>
              </a:rPr>
              <a:t>zauzmu</a:t>
            </a:r>
            <a:r>
              <a:rPr lang="en-US" sz="1200" b="0" i="0" dirty="0" smtClean="0">
                <a:solidFill>
                  <a:srgbClr val="5A5959"/>
                </a:solidFill>
                <a:effectLst/>
                <a:latin typeface="Tahoma"/>
              </a:rPr>
              <a:t> </a:t>
            </a:r>
            <a:r>
              <a:rPr lang="en-US" sz="1200" b="0" i="0" dirty="0" err="1" smtClean="0">
                <a:solidFill>
                  <a:srgbClr val="5A5959"/>
                </a:solidFill>
                <a:effectLst/>
                <a:latin typeface="Tahoma"/>
              </a:rPr>
              <a:t>takav</a:t>
            </a:r>
            <a:r>
              <a:rPr lang="en-US" sz="1200" b="0" i="0" dirty="0" smtClean="0">
                <a:solidFill>
                  <a:srgbClr val="5A5959"/>
                </a:solidFill>
                <a:effectLst/>
                <a:latin typeface="Tahoma"/>
              </a:rPr>
              <a:t> </a:t>
            </a:r>
            <a:r>
              <a:rPr lang="en-US" sz="1200" b="0" i="0" dirty="0" err="1" smtClean="0">
                <a:solidFill>
                  <a:srgbClr val="5A5959"/>
                </a:solidFill>
                <a:effectLst/>
                <a:latin typeface="Tahoma"/>
              </a:rPr>
              <a:t>položaj</a:t>
            </a:r>
            <a:r>
              <a:rPr lang="en-US" sz="1200" b="0" i="0" dirty="0" smtClean="0">
                <a:solidFill>
                  <a:srgbClr val="5A5959"/>
                </a:solidFill>
                <a:effectLst/>
                <a:latin typeface="Tahoma"/>
              </a:rPr>
              <a:t> da </a:t>
            </a:r>
            <a:r>
              <a:rPr lang="en-US" sz="1200" b="0" i="0" dirty="0" err="1" smtClean="0">
                <a:solidFill>
                  <a:srgbClr val="5A5959"/>
                </a:solidFill>
                <a:effectLst/>
                <a:latin typeface="Tahoma"/>
              </a:rPr>
              <a:t>načine</a:t>
            </a:r>
            <a:r>
              <a:rPr lang="en-US" sz="1200" b="0" i="0" dirty="0" smtClean="0">
                <a:solidFill>
                  <a:srgbClr val="5A5959"/>
                </a:solidFill>
                <a:effectLst/>
                <a:latin typeface="Tahoma"/>
              </a:rPr>
              <a:t> </a:t>
            </a:r>
            <a:r>
              <a:rPr lang="en-US" sz="1200" b="0" i="0" dirty="0" err="1" smtClean="0">
                <a:solidFill>
                  <a:srgbClr val="5A5959"/>
                </a:solidFill>
                <a:effectLst/>
                <a:latin typeface="Tahoma"/>
              </a:rPr>
              <a:t>šesterostranu</a:t>
            </a:r>
            <a:r>
              <a:rPr lang="en-US" sz="1200" b="0" i="0" dirty="0" smtClean="0">
                <a:solidFill>
                  <a:srgbClr val="5A5959"/>
                </a:solidFill>
                <a:effectLst/>
                <a:latin typeface="Tahoma"/>
              </a:rPr>
              <a:t> </a:t>
            </a:r>
            <a:r>
              <a:rPr lang="en-US" sz="1200" b="0" i="0" dirty="0" err="1" smtClean="0">
                <a:solidFill>
                  <a:srgbClr val="5A5959"/>
                </a:solidFill>
                <a:effectLst/>
                <a:latin typeface="Tahoma"/>
              </a:rPr>
              <a:t>prizmu</a:t>
            </a:r>
            <a:r>
              <a:rPr lang="en-US" sz="1200" b="0" i="0" dirty="0" smtClean="0">
                <a:solidFill>
                  <a:srgbClr val="5A5959"/>
                </a:solidFill>
                <a:effectLst/>
                <a:latin typeface="Tahoma"/>
              </a:rPr>
              <a:t>. </a:t>
            </a:r>
            <a:r>
              <a:rPr lang="en-US" sz="1200" b="0" i="0" dirty="0" err="1" smtClean="0">
                <a:solidFill>
                  <a:srgbClr val="5A5959"/>
                </a:solidFill>
                <a:effectLst/>
                <a:latin typeface="Tahoma"/>
              </a:rPr>
              <a:t>Iz</a:t>
            </a:r>
            <a:r>
              <a:rPr lang="en-US" sz="1200" b="0" i="0" dirty="0" smtClean="0">
                <a:solidFill>
                  <a:srgbClr val="5A5959"/>
                </a:solidFill>
                <a:effectLst/>
                <a:latin typeface="Tahoma"/>
              </a:rPr>
              <a:t> tog </a:t>
            </a:r>
            <a:r>
              <a:rPr lang="en-US" sz="1200" b="0" i="0" dirty="0" err="1" smtClean="0">
                <a:solidFill>
                  <a:srgbClr val="5A5959"/>
                </a:solidFill>
                <a:effectLst/>
                <a:latin typeface="Tahoma"/>
              </a:rPr>
              <a:t>oblika</a:t>
            </a:r>
            <a:r>
              <a:rPr lang="en-US" sz="1200" b="0" i="0" dirty="0" smtClean="0">
                <a:solidFill>
                  <a:srgbClr val="5A5959"/>
                </a:solidFill>
                <a:effectLst/>
                <a:latin typeface="Tahoma"/>
              </a:rPr>
              <a:t> </a:t>
            </a:r>
            <a:r>
              <a:rPr lang="en-US" sz="1200" b="0" i="0" dirty="0" err="1" smtClean="0">
                <a:solidFill>
                  <a:srgbClr val="5A5959"/>
                </a:solidFill>
                <a:effectLst/>
                <a:latin typeface="Tahoma"/>
              </a:rPr>
              <a:t>proizlazi</a:t>
            </a:r>
            <a:r>
              <a:rPr lang="en-US" sz="1200" b="0" i="0" dirty="0" smtClean="0">
                <a:solidFill>
                  <a:srgbClr val="5A5959"/>
                </a:solidFill>
                <a:effectLst/>
                <a:latin typeface="Tahoma"/>
              </a:rPr>
              <a:t> </a:t>
            </a:r>
            <a:r>
              <a:rPr lang="en-US" sz="1200" b="0" i="0" dirty="0" err="1" smtClean="0">
                <a:solidFill>
                  <a:srgbClr val="5A5959"/>
                </a:solidFill>
                <a:effectLst/>
                <a:latin typeface="Tahoma"/>
              </a:rPr>
              <a:t>konačan</a:t>
            </a:r>
            <a:r>
              <a:rPr lang="en-US" sz="1200" b="0" i="0" dirty="0" smtClean="0">
                <a:solidFill>
                  <a:srgbClr val="5A5959"/>
                </a:solidFill>
                <a:effectLst/>
                <a:latin typeface="Tahoma"/>
              </a:rPr>
              <a:t> </a:t>
            </a:r>
            <a:r>
              <a:rPr lang="en-US" sz="1200" b="0" i="0" dirty="0" err="1" smtClean="0">
                <a:solidFill>
                  <a:srgbClr val="5A5959"/>
                </a:solidFill>
                <a:effectLst/>
                <a:latin typeface="Tahoma"/>
              </a:rPr>
              <a:t>izgled</a:t>
            </a:r>
            <a:r>
              <a:rPr lang="en-US" sz="1200" b="0" i="0" dirty="0" smtClean="0">
                <a:solidFill>
                  <a:srgbClr val="5A5959"/>
                </a:solidFill>
                <a:effectLst/>
                <a:latin typeface="Tahoma"/>
              </a:rPr>
              <a:t> </a:t>
            </a:r>
            <a:r>
              <a:rPr lang="en-US" sz="1200" b="0" i="0" dirty="0" err="1" smtClean="0">
                <a:solidFill>
                  <a:srgbClr val="5A5959"/>
                </a:solidFill>
                <a:effectLst/>
                <a:latin typeface="Tahoma"/>
              </a:rPr>
              <a:t>snježnog</a:t>
            </a:r>
            <a:r>
              <a:rPr lang="en-US" sz="1200" b="0" i="0" dirty="0" smtClean="0">
                <a:solidFill>
                  <a:srgbClr val="5A5959"/>
                </a:solidFill>
                <a:effectLst/>
                <a:latin typeface="Tahoma"/>
              </a:rPr>
              <a:t> </a:t>
            </a:r>
            <a:r>
              <a:rPr lang="en-US" sz="1200" b="0" i="0" dirty="0" err="1" smtClean="0">
                <a:solidFill>
                  <a:srgbClr val="5A5959"/>
                </a:solidFill>
                <a:effectLst/>
                <a:latin typeface="Tahoma"/>
              </a:rPr>
              <a:t>kristala</a:t>
            </a:r>
            <a:r>
              <a:rPr lang="en-US" sz="1200" b="0" i="0" dirty="0" smtClean="0">
                <a:solidFill>
                  <a:srgbClr val="5A5959"/>
                </a:solidFill>
                <a:effectLst/>
                <a:latin typeface="Tahoma"/>
              </a:rPr>
              <a:t>. </a:t>
            </a:r>
            <a:r>
              <a:rPr lang="en-US" sz="1200" b="0" i="0" dirty="0" err="1" smtClean="0">
                <a:solidFill>
                  <a:srgbClr val="5A5959"/>
                </a:solidFill>
                <a:effectLst/>
                <a:latin typeface="Tahoma"/>
              </a:rPr>
              <a:t>Vrlo</a:t>
            </a:r>
            <a:r>
              <a:rPr lang="en-US" sz="1200" b="0" i="0" dirty="0" smtClean="0">
                <a:solidFill>
                  <a:srgbClr val="5A5959"/>
                </a:solidFill>
                <a:effectLst/>
                <a:latin typeface="Tahoma"/>
              </a:rPr>
              <a:t> </a:t>
            </a:r>
            <a:r>
              <a:rPr lang="en-US" sz="1200" b="0" i="0" dirty="0" err="1" smtClean="0">
                <a:solidFill>
                  <a:srgbClr val="5A5959"/>
                </a:solidFill>
                <a:effectLst/>
                <a:latin typeface="Tahoma"/>
              </a:rPr>
              <a:t>rijetko</a:t>
            </a:r>
            <a:r>
              <a:rPr lang="en-US" sz="1200" b="0" i="0" dirty="0" smtClean="0">
                <a:solidFill>
                  <a:srgbClr val="5A5959"/>
                </a:solidFill>
                <a:effectLst/>
                <a:latin typeface="Tahoma"/>
              </a:rPr>
              <a:t>, </a:t>
            </a:r>
            <a:r>
              <a:rPr lang="en-US" sz="1200" b="0" i="0" dirty="0" err="1" smtClean="0">
                <a:solidFill>
                  <a:srgbClr val="5A5959"/>
                </a:solidFill>
                <a:effectLst/>
                <a:latin typeface="Tahoma"/>
              </a:rPr>
              <a:t>taj</a:t>
            </a:r>
            <a:r>
              <a:rPr lang="en-US" sz="1200" b="0" i="0" dirty="0" smtClean="0">
                <a:solidFill>
                  <a:srgbClr val="5A5959"/>
                </a:solidFill>
                <a:effectLst/>
                <a:latin typeface="Tahoma"/>
              </a:rPr>
              <a:t> se </a:t>
            </a:r>
            <a:r>
              <a:rPr lang="en-US" sz="1200" b="0" i="0" dirty="0" err="1" smtClean="0">
                <a:solidFill>
                  <a:srgbClr val="5A5959"/>
                </a:solidFill>
                <a:effectLst/>
                <a:latin typeface="Tahoma"/>
              </a:rPr>
              <a:t>oblik</a:t>
            </a:r>
            <a:r>
              <a:rPr lang="en-US" sz="1200" b="0" i="0" dirty="0" smtClean="0">
                <a:solidFill>
                  <a:srgbClr val="5A5959"/>
                </a:solidFill>
                <a:effectLst/>
                <a:latin typeface="Tahoma"/>
              </a:rPr>
              <a:t> </a:t>
            </a:r>
            <a:r>
              <a:rPr lang="en-US" sz="1200" b="0" i="0" dirty="0" err="1" smtClean="0">
                <a:solidFill>
                  <a:srgbClr val="5A5959"/>
                </a:solidFill>
                <a:effectLst/>
                <a:latin typeface="Tahoma"/>
              </a:rPr>
              <a:t>može</a:t>
            </a:r>
            <a:r>
              <a:rPr lang="en-US" sz="1200" b="0" i="0" dirty="0" smtClean="0">
                <a:solidFill>
                  <a:srgbClr val="5A5959"/>
                </a:solidFill>
                <a:effectLst/>
                <a:latin typeface="Tahoma"/>
              </a:rPr>
              <a:t> </a:t>
            </a:r>
            <a:r>
              <a:rPr lang="en-US" sz="1200" b="0" i="0" dirty="0" err="1" smtClean="0">
                <a:solidFill>
                  <a:srgbClr val="5A5959"/>
                </a:solidFill>
                <a:effectLst/>
                <a:latin typeface="Tahoma"/>
              </a:rPr>
              <a:t>prepoloviti</a:t>
            </a:r>
            <a:r>
              <a:rPr lang="en-US" sz="1200" b="0" i="0" dirty="0" smtClean="0">
                <a:solidFill>
                  <a:srgbClr val="5A5959"/>
                </a:solidFill>
                <a:effectLst/>
                <a:latin typeface="Tahoma"/>
              </a:rPr>
              <a:t> </a:t>
            </a:r>
            <a:r>
              <a:rPr lang="en-US" sz="1200" b="0" i="0" dirty="0" err="1" smtClean="0">
                <a:solidFill>
                  <a:srgbClr val="5A5959"/>
                </a:solidFill>
                <a:effectLst/>
                <a:latin typeface="Tahoma"/>
              </a:rPr>
              <a:t>ili</a:t>
            </a:r>
            <a:r>
              <a:rPr lang="en-US" sz="1200" b="0" i="0" dirty="0" smtClean="0">
                <a:solidFill>
                  <a:srgbClr val="5A5959"/>
                </a:solidFill>
                <a:effectLst/>
                <a:latin typeface="Tahoma"/>
              </a:rPr>
              <a:t> </a:t>
            </a:r>
            <a:r>
              <a:rPr lang="en-US" sz="1200" b="0" i="0" dirty="0" err="1" smtClean="0">
                <a:solidFill>
                  <a:srgbClr val="5A5959"/>
                </a:solidFill>
                <a:effectLst/>
                <a:latin typeface="Tahoma"/>
              </a:rPr>
              <a:t>udvostručiti</a:t>
            </a:r>
            <a:r>
              <a:rPr lang="en-US" sz="1200" b="0" i="0" dirty="0" smtClean="0">
                <a:solidFill>
                  <a:srgbClr val="5A5959"/>
                </a:solidFill>
                <a:effectLst/>
                <a:latin typeface="Tahoma"/>
              </a:rPr>
              <a:t>, pa </a:t>
            </a:r>
            <a:r>
              <a:rPr lang="en-US" sz="1200" b="0" i="0" dirty="0" err="1" smtClean="0">
                <a:solidFill>
                  <a:srgbClr val="5A5959"/>
                </a:solidFill>
                <a:effectLst/>
                <a:latin typeface="Tahoma"/>
              </a:rPr>
              <a:t>ponekad</a:t>
            </a:r>
            <a:r>
              <a:rPr lang="en-US" sz="1200" b="0" i="0" dirty="0" smtClean="0">
                <a:solidFill>
                  <a:srgbClr val="5A5959"/>
                </a:solidFill>
                <a:effectLst/>
                <a:latin typeface="Tahoma"/>
              </a:rPr>
              <a:t> u </a:t>
            </a:r>
            <a:r>
              <a:rPr lang="en-US" sz="1200" b="0" i="0" dirty="0" err="1" smtClean="0">
                <a:solidFill>
                  <a:srgbClr val="5A5959"/>
                </a:solidFill>
                <a:effectLst/>
                <a:latin typeface="Tahoma"/>
              </a:rPr>
              <a:t>prirodi</a:t>
            </a:r>
            <a:r>
              <a:rPr lang="en-US" sz="1200" b="0" i="0" dirty="0" smtClean="0">
                <a:solidFill>
                  <a:srgbClr val="5A5959"/>
                </a:solidFill>
                <a:effectLst/>
                <a:latin typeface="Tahoma"/>
              </a:rPr>
              <a:t> </a:t>
            </a:r>
            <a:r>
              <a:rPr lang="en-US" sz="1200" b="0" i="0" dirty="0" err="1" smtClean="0">
                <a:solidFill>
                  <a:srgbClr val="5A5959"/>
                </a:solidFill>
                <a:effectLst/>
                <a:latin typeface="Tahoma"/>
              </a:rPr>
              <a:t>možemo</a:t>
            </a:r>
            <a:r>
              <a:rPr lang="en-US" sz="1200" b="0" i="0" dirty="0" smtClean="0">
                <a:solidFill>
                  <a:srgbClr val="5A5959"/>
                </a:solidFill>
                <a:effectLst/>
                <a:latin typeface="Tahoma"/>
              </a:rPr>
              <a:t> </a:t>
            </a:r>
            <a:r>
              <a:rPr lang="en-US" sz="1200" b="0" i="0" dirty="0" err="1" smtClean="0">
                <a:solidFill>
                  <a:srgbClr val="5A5959"/>
                </a:solidFill>
                <a:effectLst/>
                <a:latin typeface="Tahoma"/>
              </a:rPr>
              <a:t>pronaći</a:t>
            </a:r>
            <a:r>
              <a:rPr lang="en-US" sz="1200" b="0" i="0" dirty="0" smtClean="0">
                <a:solidFill>
                  <a:srgbClr val="5A5959"/>
                </a:solidFill>
                <a:effectLst/>
                <a:latin typeface="Tahoma"/>
              </a:rPr>
              <a:t> </a:t>
            </a:r>
            <a:r>
              <a:rPr lang="en-US" sz="1200" b="0" i="0" dirty="0" err="1" smtClean="0">
                <a:solidFill>
                  <a:srgbClr val="5A5959"/>
                </a:solidFill>
                <a:effectLst/>
                <a:latin typeface="Tahoma"/>
              </a:rPr>
              <a:t>trostrane</a:t>
            </a:r>
            <a:r>
              <a:rPr lang="en-US" sz="1200" b="0" i="0" dirty="0" smtClean="0">
                <a:solidFill>
                  <a:srgbClr val="5A5959"/>
                </a:solidFill>
                <a:effectLst/>
                <a:latin typeface="Tahoma"/>
              </a:rPr>
              <a:t> </a:t>
            </a:r>
            <a:r>
              <a:rPr lang="en-US" sz="1200" b="0" i="0" dirty="0" err="1" smtClean="0">
                <a:solidFill>
                  <a:srgbClr val="5A5959"/>
                </a:solidFill>
                <a:effectLst/>
                <a:latin typeface="Tahoma"/>
              </a:rPr>
              <a:t>ili</a:t>
            </a:r>
            <a:r>
              <a:rPr lang="en-US" sz="1200" b="0" i="0" dirty="0" smtClean="0">
                <a:solidFill>
                  <a:srgbClr val="5A5959"/>
                </a:solidFill>
                <a:effectLst/>
                <a:latin typeface="Tahoma"/>
              </a:rPr>
              <a:t> </a:t>
            </a:r>
            <a:r>
              <a:rPr lang="en-US" sz="1200" b="0" i="0" dirty="0" err="1" smtClean="0">
                <a:solidFill>
                  <a:srgbClr val="5A5959"/>
                </a:solidFill>
                <a:effectLst/>
                <a:latin typeface="Tahoma"/>
              </a:rPr>
              <a:t>dvanaestostrane</a:t>
            </a:r>
            <a:r>
              <a:rPr lang="en-US" sz="1200" b="0" i="0" dirty="0" smtClean="0">
                <a:solidFill>
                  <a:srgbClr val="5A5959"/>
                </a:solidFill>
                <a:effectLst/>
                <a:latin typeface="Tahoma"/>
              </a:rPr>
              <a:t> </a:t>
            </a:r>
            <a:r>
              <a:rPr lang="en-US" sz="1200" b="0" i="0" dirty="0" err="1" smtClean="0">
                <a:solidFill>
                  <a:srgbClr val="5A5959"/>
                </a:solidFill>
                <a:effectLst/>
                <a:latin typeface="Tahoma"/>
              </a:rPr>
              <a:t>kristale</a:t>
            </a:r>
            <a:r>
              <a:rPr lang="en-US" sz="1200" b="0" i="0" dirty="0" smtClean="0">
                <a:solidFill>
                  <a:srgbClr val="5A5959"/>
                </a:solidFill>
                <a:effectLst/>
                <a:latin typeface="Tahoma"/>
              </a:rPr>
              <a:t> </a:t>
            </a:r>
            <a:r>
              <a:rPr lang="en-US" sz="1200" b="0" i="0" dirty="0" err="1" smtClean="0">
                <a:solidFill>
                  <a:srgbClr val="5A5959"/>
                </a:solidFill>
                <a:effectLst/>
                <a:latin typeface="Tahoma"/>
              </a:rPr>
              <a:t>snijega</a:t>
            </a:r>
            <a:r>
              <a:rPr lang="en-US" sz="1200" b="0" i="0" dirty="0" smtClean="0">
                <a:solidFill>
                  <a:srgbClr val="5A5959"/>
                </a:solidFill>
                <a:effectLst/>
                <a:latin typeface="Tahoma"/>
              </a:rPr>
              <a:t>.</a:t>
            </a:r>
            <a:r>
              <a:rPr lang="sr-Latn-RS" sz="1200" dirty="0" smtClean="0">
                <a:solidFill>
                  <a:srgbClr val="5A5959"/>
                </a:solidFill>
                <a:latin typeface="Tahoma"/>
              </a:rPr>
              <a:t>Nijedna nema isti oblik zato što svaka ima svoj put od neba do zemlje i prolazi kroz malo različitre atmosferske uslove.</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303" y="4077072"/>
            <a:ext cx="6153150"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2443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i="1" cap="all" dirty="0" err="1" smtClean="0">
                <a:solidFill>
                  <a:schemeClr val="tx2">
                    <a:lumMod val="60000"/>
                    <a:lumOff val="40000"/>
                  </a:schemeClr>
                </a:solidFill>
                <a:effectLst/>
                <a:latin typeface="Raleway"/>
              </a:rPr>
              <a:t>Cilj</a:t>
            </a:r>
            <a:r>
              <a:rPr lang="en-US" b="1" i="1" cap="all" dirty="0" smtClean="0">
                <a:solidFill>
                  <a:schemeClr val="tx2">
                    <a:lumMod val="60000"/>
                    <a:lumOff val="40000"/>
                  </a:schemeClr>
                </a:solidFill>
                <a:effectLst/>
                <a:latin typeface="Raleway"/>
              </a:rPr>
              <a:t> </a:t>
            </a:r>
            <a:r>
              <a:rPr lang="en-US" b="1" i="1" cap="all" dirty="0" err="1" smtClean="0">
                <a:solidFill>
                  <a:schemeClr val="tx2">
                    <a:lumMod val="60000"/>
                    <a:lumOff val="40000"/>
                  </a:schemeClr>
                </a:solidFill>
                <a:effectLst/>
                <a:latin typeface="Raleway"/>
              </a:rPr>
              <a:t>održivog</a:t>
            </a:r>
            <a:r>
              <a:rPr lang="en-US" b="1" i="1" cap="all" dirty="0" smtClean="0">
                <a:solidFill>
                  <a:schemeClr val="tx2">
                    <a:lumMod val="60000"/>
                    <a:lumOff val="40000"/>
                  </a:schemeClr>
                </a:solidFill>
                <a:effectLst/>
                <a:latin typeface="Raleway"/>
              </a:rPr>
              <a:t> </a:t>
            </a:r>
            <a:r>
              <a:rPr lang="en-US" b="1" i="1" cap="all" dirty="0" err="1" smtClean="0">
                <a:solidFill>
                  <a:schemeClr val="tx2">
                    <a:lumMod val="60000"/>
                    <a:lumOff val="40000"/>
                  </a:schemeClr>
                </a:solidFill>
                <a:effectLst/>
                <a:latin typeface="Raleway"/>
              </a:rPr>
              <a:t>razvoja</a:t>
            </a:r>
            <a:r>
              <a:rPr lang="en-US" b="1" i="1" cap="all" dirty="0" smtClean="0">
                <a:solidFill>
                  <a:schemeClr val="tx2">
                    <a:lumMod val="60000"/>
                    <a:lumOff val="40000"/>
                  </a:schemeClr>
                </a:solidFill>
                <a:effectLst/>
                <a:latin typeface="Raleway"/>
              </a:rPr>
              <a:t>  – </a:t>
            </a:r>
            <a:r>
              <a:rPr lang="en-US" b="1" i="1" cap="all" dirty="0" err="1" smtClean="0">
                <a:solidFill>
                  <a:schemeClr val="tx2">
                    <a:lumMod val="60000"/>
                    <a:lumOff val="40000"/>
                  </a:schemeClr>
                </a:solidFill>
                <a:effectLst/>
                <a:latin typeface="Raleway"/>
              </a:rPr>
              <a:t>Čista</a:t>
            </a:r>
            <a:r>
              <a:rPr lang="en-US" b="1" i="1" cap="all" dirty="0" smtClean="0">
                <a:solidFill>
                  <a:schemeClr val="tx2">
                    <a:lumMod val="60000"/>
                    <a:lumOff val="40000"/>
                  </a:schemeClr>
                </a:solidFill>
                <a:effectLst/>
                <a:latin typeface="Raleway"/>
              </a:rPr>
              <a:t> </a:t>
            </a:r>
            <a:r>
              <a:rPr lang="en-US" b="1" i="1" cap="all" dirty="0" err="1" smtClean="0">
                <a:solidFill>
                  <a:schemeClr val="tx2">
                    <a:lumMod val="60000"/>
                    <a:lumOff val="40000"/>
                  </a:schemeClr>
                </a:solidFill>
                <a:effectLst/>
                <a:latin typeface="Raleway"/>
              </a:rPr>
              <a:t>voda</a:t>
            </a:r>
            <a:r>
              <a:rPr lang="en-US" b="1" i="0" cap="all" dirty="0" smtClean="0">
                <a:solidFill>
                  <a:srgbClr val="FFFFFF"/>
                </a:solidFill>
                <a:effectLst/>
                <a:latin typeface="Raleway"/>
              </a:rPr>
              <a:t> </a:t>
            </a:r>
            <a:endParaRPr lang="en-US" dirty="0"/>
          </a:p>
        </p:txBody>
      </p:sp>
      <p:sp>
        <p:nvSpPr>
          <p:cNvPr id="3" name="Content Placeholder 2"/>
          <p:cNvSpPr>
            <a:spLocks noGrp="1"/>
          </p:cNvSpPr>
          <p:nvPr>
            <p:ph idx="1"/>
          </p:nvPr>
        </p:nvSpPr>
        <p:spPr>
          <a:xfrm>
            <a:off x="539552" y="1484784"/>
            <a:ext cx="8229600" cy="4941168"/>
          </a:xfrm>
        </p:spPr>
        <p:style>
          <a:lnRef idx="1">
            <a:schemeClr val="accent1"/>
          </a:lnRef>
          <a:fillRef idx="2">
            <a:schemeClr val="accent1"/>
          </a:fillRef>
          <a:effectRef idx="1">
            <a:schemeClr val="accent1"/>
          </a:effectRef>
          <a:fontRef idx="minor">
            <a:schemeClr val="dk1"/>
          </a:fontRef>
        </p:style>
        <p:txBody>
          <a:bodyPr/>
          <a:lstStyle/>
          <a:p>
            <a:endParaRPr lang="sr-Latn-RS" sz="2000" dirty="0" smtClean="0"/>
          </a:p>
          <a:p>
            <a:r>
              <a:rPr lang="en-US" sz="1200" b="1" i="0" dirty="0" err="1" smtClean="0">
                <a:solidFill>
                  <a:srgbClr val="000000"/>
                </a:solidFill>
                <a:effectLst/>
                <a:latin typeface="Raleway"/>
              </a:rPr>
              <a:t>Obezbediti</a:t>
            </a:r>
            <a:r>
              <a:rPr lang="en-US" sz="1200" b="1" i="0" dirty="0" smtClean="0">
                <a:solidFill>
                  <a:srgbClr val="000000"/>
                </a:solidFill>
                <a:effectLst/>
                <a:latin typeface="Raleway"/>
              </a:rPr>
              <a:t> </a:t>
            </a:r>
            <a:r>
              <a:rPr lang="en-US" sz="1200" b="1" i="0" dirty="0" err="1" smtClean="0">
                <a:solidFill>
                  <a:srgbClr val="000000"/>
                </a:solidFill>
                <a:effectLst/>
                <a:latin typeface="Raleway"/>
              </a:rPr>
              <a:t>dostupnost</a:t>
            </a:r>
            <a:r>
              <a:rPr lang="en-US" sz="1200" b="1" i="0" dirty="0" smtClean="0">
                <a:solidFill>
                  <a:srgbClr val="000000"/>
                </a:solidFill>
                <a:effectLst/>
                <a:latin typeface="Raleway"/>
              </a:rPr>
              <a:t> i </a:t>
            </a:r>
            <a:r>
              <a:rPr lang="en-US" sz="1200" b="1" i="0" dirty="0" err="1" smtClean="0">
                <a:solidFill>
                  <a:srgbClr val="000000"/>
                </a:solidFill>
                <a:effectLst/>
                <a:latin typeface="Raleway"/>
              </a:rPr>
              <a:t>održivo</a:t>
            </a:r>
            <a:r>
              <a:rPr lang="en-US" sz="1200" b="1" i="0" dirty="0" smtClean="0">
                <a:solidFill>
                  <a:srgbClr val="000000"/>
                </a:solidFill>
                <a:effectLst/>
                <a:latin typeface="Raleway"/>
              </a:rPr>
              <a:t> </a:t>
            </a:r>
            <a:r>
              <a:rPr lang="en-US" sz="1200" b="1" i="0" dirty="0" err="1" smtClean="0">
                <a:solidFill>
                  <a:srgbClr val="000000"/>
                </a:solidFill>
                <a:effectLst/>
                <a:latin typeface="Raleway"/>
              </a:rPr>
              <a:t>upravljanje</a:t>
            </a:r>
            <a:r>
              <a:rPr lang="en-US" sz="1200" b="1" i="0" dirty="0" smtClean="0">
                <a:solidFill>
                  <a:srgbClr val="000000"/>
                </a:solidFill>
                <a:effectLst/>
                <a:latin typeface="Raleway"/>
              </a:rPr>
              <a:t> </a:t>
            </a:r>
            <a:r>
              <a:rPr lang="en-US" sz="1200" b="1" i="0" dirty="0" err="1" smtClean="0">
                <a:solidFill>
                  <a:srgbClr val="000000"/>
                </a:solidFill>
                <a:effectLst/>
                <a:latin typeface="Raleway"/>
              </a:rPr>
              <a:t>vodom</a:t>
            </a:r>
            <a:r>
              <a:rPr lang="en-US" sz="1200" b="1" i="0" dirty="0" smtClean="0">
                <a:solidFill>
                  <a:srgbClr val="000000"/>
                </a:solidFill>
                <a:effectLst/>
                <a:latin typeface="Raleway"/>
              </a:rPr>
              <a:t> i </a:t>
            </a:r>
            <a:r>
              <a:rPr lang="en-US" sz="1200" b="1" i="0" dirty="0" err="1" smtClean="0">
                <a:solidFill>
                  <a:srgbClr val="000000"/>
                </a:solidFill>
                <a:effectLst/>
                <a:latin typeface="Raleway"/>
              </a:rPr>
              <a:t>sanitacijama</a:t>
            </a:r>
            <a:r>
              <a:rPr lang="en-US" sz="1200" b="1" i="0" dirty="0" smtClean="0">
                <a:solidFill>
                  <a:srgbClr val="000000"/>
                </a:solidFill>
                <a:effectLst/>
                <a:latin typeface="Raleway"/>
              </a:rPr>
              <a:t> </a:t>
            </a:r>
            <a:r>
              <a:rPr lang="en-US" sz="1200" b="1" i="0" dirty="0" err="1" smtClean="0">
                <a:solidFill>
                  <a:srgbClr val="000000"/>
                </a:solidFill>
                <a:effectLst/>
                <a:latin typeface="Raleway"/>
              </a:rPr>
              <a:t>za</a:t>
            </a:r>
            <a:r>
              <a:rPr lang="en-US" sz="1200" b="1" i="0" dirty="0" smtClean="0">
                <a:solidFill>
                  <a:srgbClr val="000000"/>
                </a:solidFill>
                <a:effectLst/>
                <a:latin typeface="Raleway"/>
              </a:rPr>
              <a:t> </a:t>
            </a:r>
            <a:r>
              <a:rPr lang="en-US" sz="1200" b="1" i="0" dirty="0" err="1" smtClean="0">
                <a:solidFill>
                  <a:srgbClr val="000000"/>
                </a:solidFill>
                <a:effectLst/>
                <a:latin typeface="Raleway"/>
              </a:rPr>
              <a:t>sve</a:t>
            </a:r>
            <a:r>
              <a:rPr lang="sr-Latn-RS" sz="1200" b="1" i="0" dirty="0" smtClean="0">
                <a:solidFill>
                  <a:srgbClr val="000000"/>
                </a:solidFill>
                <a:effectLst/>
                <a:latin typeface="Raleway"/>
              </a:rPr>
              <a:t>!</a:t>
            </a:r>
          </a:p>
          <a:p>
            <a:r>
              <a:rPr lang="sr-Latn-RS" sz="1200" dirty="0" err="1">
                <a:solidFill>
                  <a:srgbClr val="000000"/>
                </a:solidFill>
                <a:latin typeface="Raleway"/>
              </a:rPr>
              <a:t>E</a:t>
            </a:r>
            <a:r>
              <a:rPr lang="en-US" sz="1200" b="0" i="0" dirty="0" err="1" smtClean="0">
                <a:solidFill>
                  <a:srgbClr val="000000"/>
                </a:solidFill>
                <a:effectLst/>
                <a:latin typeface="Raleway"/>
              </a:rPr>
              <a:t>gzistencijalni</a:t>
            </a:r>
            <a:r>
              <a:rPr lang="en-US" sz="1200" b="0" i="0" dirty="0" smtClean="0">
                <a:solidFill>
                  <a:srgbClr val="000000"/>
                </a:solidFill>
                <a:effectLst/>
                <a:latin typeface="Raleway"/>
              </a:rPr>
              <a:t> </a:t>
            </a:r>
            <a:r>
              <a:rPr lang="en-US" sz="1200" b="0" i="0" dirty="0" err="1" smtClean="0">
                <a:solidFill>
                  <a:srgbClr val="000000"/>
                </a:solidFill>
                <a:effectLst/>
                <a:latin typeface="Raleway"/>
              </a:rPr>
              <a:t>karakter</a:t>
            </a:r>
            <a:r>
              <a:rPr lang="en-US" sz="1200" b="0" i="0" dirty="0" smtClean="0">
                <a:solidFill>
                  <a:srgbClr val="000000"/>
                </a:solidFill>
                <a:effectLst/>
                <a:latin typeface="Raleway"/>
              </a:rPr>
              <a:t> </a:t>
            </a:r>
            <a:r>
              <a:rPr lang="en-US" sz="1200" b="0" i="0" dirty="0" err="1" smtClean="0">
                <a:solidFill>
                  <a:srgbClr val="000000"/>
                </a:solidFill>
                <a:effectLst/>
                <a:latin typeface="Raleway"/>
              </a:rPr>
              <a:t>vode</a:t>
            </a:r>
            <a:r>
              <a:rPr lang="en-US" sz="1200" b="0" i="0" dirty="0" smtClean="0">
                <a:solidFill>
                  <a:srgbClr val="000000"/>
                </a:solidFill>
                <a:effectLst/>
                <a:latin typeface="Raleway"/>
              </a:rPr>
              <a:t> </a:t>
            </a:r>
            <a:r>
              <a:rPr lang="en-US" sz="1200" b="0" i="0" dirty="0" err="1" smtClean="0">
                <a:solidFill>
                  <a:srgbClr val="000000"/>
                </a:solidFill>
                <a:effectLst/>
                <a:latin typeface="Raleway"/>
              </a:rPr>
              <a:t>čini</a:t>
            </a:r>
            <a:r>
              <a:rPr lang="en-US" sz="1200" b="0" i="0" dirty="0" smtClean="0">
                <a:solidFill>
                  <a:srgbClr val="000000"/>
                </a:solidFill>
                <a:effectLst/>
                <a:latin typeface="Raleway"/>
              </a:rPr>
              <a:t> </a:t>
            </a:r>
            <a:r>
              <a:rPr lang="en-US" sz="1200" b="0" i="0" dirty="0" err="1" smtClean="0">
                <a:solidFill>
                  <a:srgbClr val="000000"/>
                </a:solidFill>
                <a:effectLst/>
                <a:latin typeface="Raleway"/>
              </a:rPr>
              <a:t>njenu</a:t>
            </a:r>
            <a:r>
              <a:rPr lang="en-US" sz="1200" b="0" i="0" dirty="0" smtClean="0">
                <a:solidFill>
                  <a:srgbClr val="000000"/>
                </a:solidFill>
                <a:effectLst/>
                <a:latin typeface="Raleway"/>
              </a:rPr>
              <a:t> </a:t>
            </a:r>
            <a:r>
              <a:rPr lang="en-US" sz="1200" b="0" i="0" dirty="0" err="1" smtClean="0">
                <a:solidFill>
                  <a:srgbClr val="000000"/>
                </a:solidFill>
                <a:effectLst/>
                <a:latin typeface="Raleway"/>
              </a:rPr>
              <a:t>pravednu</a:t>
            </a:r>
            <a:r>
              <a:rPr lang="en-US" sz="1200" b="0" i="0" dirty="0" smtClean="0">
                <a:solidFill>
                  <a:srgbClr val="000000"/>
                </a:solidFill>
                <a:effectLst/>
                <a:latin typeface="Raleway"/>
              </a:rPr>
              <a:t> i </a:t>
            </a:r>
            <a:r>
              <a:rPr lang="en-US" sz="1200" b="0" i="0" dirty="0" err="1" smtClean="0">
                <a:solidFill>
                  <a:srgbClr val="000000"/>
                </a:solidFill>
                <a:effectLst/>
                <a:latin typeface="Raleway"/>
              </a:rPr>
              <a:t>održivu</a:t>
            </a:r>
            <a:r>
              <a:rPr lang="en-US" sz="1200" b="0" i="0" dirty="0" smtClean="0">
                <a:solidFill>
                  <a:srgbClr val="000000"/>
                </a:solidFill>
                <a:effectLst/>
                <a:latin typeface="Raleway"/>
              </a:rPr>
              <a:t> </a:t>
            </a:r>
            <a:r>
              <a:rPr lang="en-US" sz="1200" b="0" i="0" dirty="0" err="1" smtClean="0">
                <a:solidFill>
                  <a:srgbClr val="000000"/>
                </a:solidFill>
                <a:effectLst/>
                <a:latin typeface="Raleway"/>
              </a:rPr>
              <a:t>raspodelu</a:t>
            </a:r>
            <a:r>
              <a:rPr lang="en-US" sz="1200" b="0" i="0" dirty="0" smtClean="0">
                <a:solidFill>
                  <a:srgbClr val="000000"/>
                </a:solidFill>
                <a:effectLst/>
                <a:latin typeface="Raleway"/>
              </a:rPr>
              <a:t> </a:t>
            </a:r>
            <a:r>
              <a:rPr lang="en-US" sz="1200" b="0" i="0" dirty="0" err="1" smtClean="0">
                <a:solidFill>
                  <a:srgbClr val="000000"/>
                </a:solidFill>
                <a:effectLst/>
                <a:latin typeface="Raleway"/>
              </a:rPr>
              <a:t>preduslovom</a:t>
            </a:r>
            <a:r>
              <a:rPr lang="en-US" sz="1200" b="0" i="0" dirty="0" smtClean="0">
                <a:solidFill>
                  <a:srgbClr val="000000"/>
                </a:solidFill>
                <a:effectLst/>
                <a:latin typeface="Raleway"/>
              </a:rPr>
              <a:t> </a:t>
            </a:r>
            <a:r>
              <a:rPr lang="en-US" sz="1200" b="0" i="0" dirty="0" err="1" smtClean="0">
                <a:solidFill>
                  <a:srgbClr val="000000"/>
                </a:solidFill>
                <a:effectLst/>
                <a:latin typeface="Raleway"/>
              </a:rPr>
              <a:t>mira</a:t>
            </a:r>
            <a:r>
              <a:rPr lang="en-US" sz="1200" b="0" i="0" dirty="0" smtClean="0">
                <a:solidFill>
                  <a:srgbClr val="000000"/>
                </a:solidFill>
                <a:effectLst/>
                <a:latin typeface="Raleway"/>
              </a:rPr>
              <a:t> i </a:t>
            </a:r>
            <a:r>
              <a:rPr lang="en-US" sz="1200" b="0" i="0" dirty="0" err="1" smtClean="0">
                <a:solidFill>
                  <a:srgbClr val="000000"/>
                </a:solidFill>
                <a:effectLst/>
                <a:latin typeface="Raleway"/>
              </a:rPr>
              <a:t>stabilnosti</a:t>
            </a:r>
            <a:r>
              <a:rPr lang="en-US" sz="1200" b="0" i="0" dirty="0" smtClean="0">
                <a:solidFill>
                  <a:srgbClr val="000000"/>
                </a:solidFill>
                <a:effectLst/>
                <a:latin typeface="Raleway"/>
              </a:rPr>
              <a:t> u </a:t>
            </a:r>
            <a:r>
              <a:rPr lang="en-US" sz="1200" b="0" i="0" dirty="0" err="1" smtClean="0">
                <a:solidFill>
                  <a:srgbClr val="000000"/>
                </a:solidFill>
                <a:effectLst/>
                <a:latin typeface="Raleway"/>
              </a:rPr>
              <a:t>svetu</a:t>
            </a:r>
            <a:r>
              <a:rPr lang="en-US" sz="1200" b="0" i="0" dirty="0" smtClean="0">
                <a:solidFill>
                  <a:srgbClr val="000000"/>
                </a:solidFill>
                <a:effectLst/>
                <a:latin typeface="Raleway"/>
              </a:rPr>
              <a:t>. </a:t>
            </a:r>
            <a:r>
              <a:rPr lang="en-US" sz="1200" b="0" i="0" dirty="0" err="1" smtClean="0">
                <a:solidFill>
                  <a:srgbClr val="000000"/>
                </a:solidFill>
                <a:effectLst/>
                <a:latin typeface="Raleway"/>
              </a:rPr>
              <a:t>Ujedinjene</a:t>
            </a:r>
            <a:r>
              <a:rPr lang="en-US" sz="1200" b="0" i="0" dirty="0" smtClean="0">
                <a:solidFill>
                  <a:srgbClr val="000000"/>
                </a:solidFill>
                <a:effectLst/>
                <a:latin typeface="Raleway"/>
              </a:rPr>
              <a:t> </a:t>
            </a:r>
            <a:r>
              <a:rPr lang="en-US" sz="1200" b="0" i="0" dirty="0" err="1" smtClean="0">
                <a:solidFill>
                  <a:srgbClr val="000000"/>
                </a:solidFill>
                <a:effectLst/>
                <a:latin typeface="Raleway"/>
              </a:rPr>
              <a:t>nacije</a:t>
            </a:r>
            <a:r>
              <a:rPr lang="en-US" sz="1200" b="0" i="0" dirty="0" smtClean="0">
                <a:solidFill>
                  <a:srgbClr val="000000"/>
                </a:solidFill>
                <a:effectLst/>
                <a:latin typeface="Raleway"/>
              </a:rPr>
              <a:t> </a:t>
            </a:r>
            <a:r>
              <a:rPr lang="en-US" sz="1200" b="0" i="0" dirty="0" err="1" smtClean="0">
                <a:solidFill>
                  <a:srgbClr val="000000"/>
                </a:solidFill>
                <a:effectLst/>
                <a:latin typeface="Raleway"/>
              </a:rPr>
              <a:t>su</a:t>
            </a:r>
            <a:r>
              <a:rPr lang="en-US" sz="1200" b="0" i="0" dirty="0" smtClean="0">
                <a:solidFill>
                  <a:srgbClr val="000000"/>
                </a:solidFill>
                <a:effectLst/>
                <a:latin typeface="Raleway"/>
              </a:rPr>
              <a:t> 2010. </a:t>
            </a:r>
            <a:r>
              <a:rPr lang="en-US" sz="1200" b="0" i="0" dirty="0" err="1" smtClean="0">
                <a:solidFill>
                  <a:srgbClr val="000000"/>
                </a:solidFill>
                <a:effectLst/>
                <a:latin typeface="Raleway"/>
              </a:rPr>
              <a:t>godine</a:t>
            </a:r>
            <a:r>
              <a:rPr lang="en-US" sz="1200" b="0" i="0" dirty="0" smtClean="0">
                <a:solidFill>
                  <a:srgbClr val="000000"/>
                </a:solidFill>
                <a:effectLst/>
                <a:latin typeface="Raleway"/>
              </a:rPr>
              <a:t> </a:t>
            </a:r>
            <a:r>
              <a:rPr lang="en-US" sz="1200" b="0" i="0" dirty="0" err="1" smtClean="0">
                <a:solidFill>
                  <a:srgbClr val="000000"/>
                </a:solidFill>
                <a:effectLst/>
                <a:latin typeface="Raleway"/>
              </a:rPr>
              <a:t>zvanično</a:t>
            </a:r>
            <a:r>
              <a:rPr lang="en-US" sz="1200" b="0" i="0" dirty="0" smtClean="0">
                <a:solidFill>
                  <a:srgbClr val="000000"/>
                </a:solidFill>
                <a:effectLst/>
                <a:latin typeface="Raleway"/>
              </a:rPr>
              <a:t> </a:t>
            </a:r>
            <a:r>
              <a:rPr lang="en-US" sz="1200" b="0" i="0" dirty="0" err="1" smtClean="0">
                <a:solidFill>
                  <a:srgbClr val="000000"/>
                </a:solidFill>
                <a:effectLst/>
                <a:latin typeface="Raleway"/>
              </a:rPr>
              <a:t>prepoznale</a:t>
            </a:r>
            <a:r>
              <a:rPr lang="en-US" sz="1200" b="0" i="0" dirty="0" smtClean="0">
                <a:solidFill>
                  <a:srgbClr val="000000"/>
                </a:solidFill>
                <a:effectLst/>
                <a:latin typeface="Raleway"/>
              </a:rPr>
              <a:t> </a:t>
            </a:r>
            <a:r>
              <a:rPr lang="en-US" sz="1200" b="0" i="0" dirty="0" err="1" smtClean="0">
                <a:solidFill>
                  <a:srgbClr val="000000"/>
                </a:solidFill>
                <a:effectLst/>
                <a:latin typeface="Raleway"/>
              </a:rPr>
              <a:t>pravo</a:t>
            </a:r>
            <a:r>
              <a:rPr lang="en-US" sz="1200" b="0" i="0" dirty="0" smtClean="0">
                <a:solidFill>
                  <a:srgbClr val="000000"/>
                </a:solidFill>
                <a:effectLst/>
                <a:latin typeface="Raleway"/>
              </a:rPr>
              <a:t> </a:t>
            </a:r>
            <a:r>
              <a:rPr lang="en-US" sz="1200" b="0" i="0" dirty="0" err="1" smtClean="0">
                <a:solidFill>
                  <a:srgbClr val="000000"/>
                </a:solidFill>
                <a:effectLst/>
                <a:latin typeface="Raleway"/>
              </a:rPr>
              <a:t>na</a:t>
            </a:r>
            <a:r>
              <a:rPr lang="en-US" sz="1200" b="0" i="0" dirty="0" smtClean="0">
                <a:solidFill>
                  <a:srgbClr val="000000"/>
                </a:solidFill>
                <a:effectLst/>
                <a:latin typeface="Raleway"/>
              </a:rPr>
              <a:t> </a:t>
            </a:r>
            <a:r>
              <a:rPr lang="en-US" sz="1200" b="0" i="0" dirty="0" err="1" smtClean="0">
                <a:solidFill>
                  <a:srgbClr val="000000"/>
                </a:solidFill>
                <a:effectLst/>
                <a:latin typeface="Raleway"/>
              </a:rPr>
              <a:t>vodu</a:t>
            </a:r>
            <a:r>
              <a:rPr lang="en-US" sz="1200" b="0" i="0" dirty="0" smtClean="0">
                <a:solidFill>
                  <a:srgbClr val="000000"/>
                </a:solidFill>
                <a:effectLst/>
                <a:latin typeface="Raleway"/>
              </a:rPr>
              <a:t> i </a:t>
            </a:r>
            <a:r>
              <a:rPr lang="en-US" sz="1200" b="0" i="0" dirty="0" err="1" smtClean="0">
                <a:solidFill>
                  <a:srgbClr val="000000"/>
                </a:solidFill>
                <a:effectLst/>
                <a:latin typeface="Raleway"/>
              </a:rPr>
              <a:t>sanitaciju</a:t>
            </a:r>
            <a:r>
              <a:rPr lang="en-US" sz="1200" b="0" i="0" dirty="0" smtClean="0">
                <a:solidFill>
                  <a:srgbClr val="000000"/>
                </a:solidFill>
                <a:effectLst/>
                <a:latin typeface="Raleway"/>
              </a:rPr>
              <a:t> </a:t>
            </a:r>
            <a:r>
              <a:rPr lang="en-US" sz="1200" b="0" i="0" dirty="0" err="1" smtClean="0">
                <a:solidFill>
                  <a:srgbClr val="000000"/>
                </a:solidFill>
                <a:effectLst/>
                <a:latin typeface="Raleway"/>
              </a:rPr>
              <a:t>kao</a:t>
            </a:r>
            <a:r>
              <a:rPr lang="en-US" sz="1200" b="0" i="0" dirty="0" smtClean="0">
                <a:solidFill>
                  <a:srgbClr val="000000"/>
                </a:solidFill>
                <a:effectLst/>
                <a:latin typeface="Raleway"/>
              </a:rPr>
              <a:t> </a:t>
            </a:r>
            <a:r>
              <a:rPr lang="en-US" sz="1200" b="0" i="0" dirty="0" err="1" smtClean="0">
                <a:solidFill>
                  <a:srgbClr val="000000"/>
                </a:solidFill>
                <a:effectLst/>
                <a:latin typeface="Raleway"/>
              </a:rPr>
              <a:t>osnovno</a:t>
            </a:r>
            <a:r>
              <a:rPr lang="en-US" sz="1200" b="0" i="0" dirty="0" smtClean="0">
                <a:solidFill>
                  <a:srgbClr val="000000"/>
                </a:solidFill>
                <a:effectLst/>
                <a:latin typeface="Raleway"/>
              </a:rPr>
              <a:t> </a:t>
            </a:r>
            <a:r>
              <a:rPr lang="en-US" sz="1200" b="0" i="0" dirty="0" err="1" smtClean="0">
                <a:solidFill>
                  <a:srgbClr val="000000"/>
                </a:solidFill>
                <a:effectLst/>
                <a:latin typeface="Raleway"/>
              </a:rPr>
              <a:t>ljudsko</a:t>
            </a:r>
            <a:r>
              <a:rPr lang="en-US" sz="1200" b="0" i="0" dirty="0" smtClean="0">
                <a:solidFill>
                  <a:srgbClr val="000000"/>
                </a:solidFill>
                <a:effectLst/>
                <a:latin typeface="Raleway"/>
              </a:rPr>
              <a:t> </a:t>
            </a:r>
            <a:r>
              <a:rPr lang="en-US" sz="1200" b="0" i="0" dirty="0" err="1" smtClean="0">
                <a:solidFill>
                  <a:srgbClr val="000000"/>
                </a:solidFill>
                <a:effectLst/>
                <a:latin typeface="Raleway"/>
              </a:rPr>
              <a:t>pravo</a:t>
            </a:r>
            <a:r>
              <a:rPr lang="en-US" sz="1200" b="0" i="0" dirty="0" smtClean="0">
                <a:solidFill>
                  <a:srgbClr val="000000"/>
                </a:solidFill>
                <a:effectLst/>
                <a:latin typeface="Raleway"/>
              </a:rPr>
              <a:t>.</a:t>
            </a:r>
            <a:endParaRPr lang="sr-Latn-RS" sz="1200" b="0" i="0" dirty="0" smtClean="0">
              <a:solidFill>
                <a:srgbClr val="000000"/>
              </a:solidFill>
              <a:effectLst/>
              <a:latin typeface="Raleway"/>
            </a:endParaRPr>
          </a:p>
          <a:p>
            <a:r>
              <a:rPr lang="en-US" sz="1200" b="0" i="0" dirty="0" err="1" smtClean="0">
                <a:solidFill>
                  <a:srgbClr val="FF0000"/>
                </a:solidFill>
                <a:effectLst/>
                <a:latin typeface="Raleway"/>
              </a:rPr>
              <a:t>Uprkos</a:t>
            </a:r>
            <a:r>
              <a:rPr lang="en-US" sz="1200" b="0" i="0" dirty="0" smtClean="0">
                <a:solidFill>
                  <a:srgbClr val="FF0000"/>
                </a:solidFill>
                <a:effectLst/>
                <a:latin typeface="Raleway"/>
              </a:rPr>
              <a:t> </a:t>
            </a:r>
            <a:r>
              <a:rPr lang="en-US" sz="1200" b="0" i="0" dirty="0" err="1" smtClean="0">
                <a:solidFill>
                  <a:srgbClr val="FF0000"/>
                </a:solidFill>
                <a:effectLst/>
                <a:latin typeface="Raleway"/>
              </a:rPr>
              <a:t>nemerljivom</a:t>
            </a:r>
            <a:r>
              <a:rPr lang="en-US" sz="1200" b="0" i="0" dirty="0" smtClean="0">
                <a:solidFill>
                  <a:srgbClr val="FF0000"/>
                </a:solidFill>
                <a:effectLst/>
                <a:latin typeface="Raleway"/>
              </a:rPr>
              <a:t> </a:t>
            </a:r>
            <a:r>
              <a:rPr lang="en-US" sz="1200" b="0" i="0" dirty="0" err="1" smtClean="0">
                <a:solidFill>
                  <a:srgbClr val="FF0000"/>
                </a:solidFill>
                <a:effectLst/>
                <a:latin typeface="Raleway"/>
              </a:rPr>
              <a:t>značaju</a:t>
            </a:r>
            <a:r>
              <a:rPr lang="en-US" sz="1200" b="0" i="0" dirty="0" smtClean="0">
                <a:solidFill>
                  <a:srgbClr val="FF0000"/>
                </a:solidFill>
                <a:effectLst/>
                <a:latin typeface="Raleway"/>
              </a:rPr>
              <a:t> </a:t>
            </a:r>
            <a:r>
              <a:rPr lang="en-US" sz="1200" b="0" i="0" dirty="0" err="1" smtClean="0">
                <a:solidFill>
                  <a:srgbClr val="FF0000"/>
                </a:solidFill>
                <a:effectLst/>
                <a:latin typeface="Raleway"/>
              </a:rPr>
              <a:t>vode</a:t>
            </a:r>
            <a:r>
              <a:rPr lang="en-US" sz="1200" b="0" i="0" dirty="0" smtClean="0">
                <a:solidFill>
                  <a:srgbClr val="FF0000"/>
                </a:solidFill>
                <a:effectLst/>
                <a:latin typeface="Raleway"/>
              </a:rPr>
              <a:t>, </a:t>
            </a:r>
            <a:r>
              <a:rPr lang="en-US" sz="1200" b="0" i="0" dirty="0" err="1" smtClean="0">
                <a:solidFill>
                  <a:srgbClr val="FF0000"/>
                </a:solidFill>
                <a:effectLst/>
                <a:latin typeface="Raleway"/>
              </a:rPr>
              <a:t>odnos</a:t>
            </a:r>
            <a:r>
              <a:rPr lang="en-US" sz="1200" b="0" i="0" dirty="0" smtClean="0">
                <a:solidFill>
                  <a:srgbClr val="FF0000"/>
                </a:solidFill>
                <a:effectLst/>
                <a:latin typeface="Raleway"/>
              </a:rPr>
              <a:t> </a:t>
            </a:r>
            <a:r>
              <a:rPr lang="en-US" sz="1200" b="0" i="0" dirty="0" err="1" smtClean="0">
                <a:solidFill>
                  <a:srgbClr val="FF0000"/>
                </a:solidFill>
                <a:effectLst/>
                <a:latin typeface="Raleway"/>
              </a:rPr>
              <a:t>čoveka</a:t>
            </a:r>
            <a:r>
              <a:rPr lang="en-US" sz="1200" b="0" i="0" dirty="0" smtClean="0">
                <a:solidFill>
                  <a:srgbClr val="FF0000"/>
                </a:solidFill>
                <a:effectLst/>
                <a:latin typeface="Raleway"/>
              </a:rPr>
              <a:t> </a:t>
            </a:r>
            <a:r>
              <a:rPr lang="en-US" sz="1200" b="0" i="0" dirty="0" err="1" smtClean="0">
                <a:solidFill>
                  <a:srgbClr val="FF0000"/>
                </a:solidFill>
                <a:effectLst/>
                <a:latin typeface="Raleway"/>
              </a:rPr>
              <a:t>prema</a:t>
            </a:r>
            <a:r>
              <a:rPr lang="en-US" sz="1200" b="0" i="0" dirty="0" smtClean="0">
                <a:solidFill>
                  <a:srgbClr val="FF0000"/>
                </a:solidFill>
                <a:effectLst/>
                <a:latin typeface="Raleway"/>
              </a:rPr>
              <a:t> </a:t>
            </a:r>
            <a:r>
              <a:rPr lang="en-US" sz="1200" b="0" i="0" dirty="0" err="1" smtClean="0">
                <a:solidFill>
                  <a:srgbClr val="FF0000"/>
                </a:solidFill>
                <a:effectLst/>
                <a:latin typeface="Raleway"/>
              </a:rPr>
              <a:t>vodi</a:t>
            </a:r>
            <a:r>
              <a:rPr lang="en-US" sz="1200" b="0" i="0" dirty="0" smtClean="0">
                <a:solidFill>
                  <a:srgbClr val="FF0000"/>
                </a:solidFill>
                <a:effectLst/>
                <a:latin typeface="Raleway"/>
              </a:rPr>
              <a:t> </a:t>
            </a:r>
            <a:r>
              <a:rPr lang="en-US" sz="1200" b="0" i="0" dirty="0" err="1" smtClean="0">
                <a:solidFill>
                  <a:srgbClr val="FF0000"/>
                </a:solidFill>
                <a:effectLst/>
                <a:latin typeface="Raleway"/>
              </a:rPr>
              <a:t>kao</a:t>
            </a:r>
            <a:r>
              <a:rPr lang="en-US" sz="1200" b="0" i="0" dirty="0" smtClean="0">
                <a:solidFill>
                  <a:srgbClr val="FF0000"/>
                </a:solidFill>
                <a:effectLst/>
                <a:latin typeface="Raleway"/>
              </a:rPr>
              <a:t> </a:t>
            </a:r>
            <a:r>
              <a:rPr lang="en-US" sz="1200" b="0" i="0" dirty="0" err="1" smtClean="0">
                <a:solidFill>
                  <a:srgbClr val="FF0000"/>
                </a:solidFill>
                <a:effectLst/>
                <a:latin typeface="Raleway"/>
              </a:rPr>
              <a:t>resursu</a:t>
            </a:r>
            <a:r>
              <a:rPr lang="en-US" sz="1200" b="0" i="0" dirty="0" smtClean="0">
                <a:solidFill>
                  <a:srgbClr val="FF0000"/>
                </a:solidFill>
                <a:effectLst/>
                <a:latin typeface="Raleway"/>
              </a:rPr>
              <a:t> je </a:t>
            </a:r>
            <a:r>
              <a:rPr lang="en-US" sz="1200" b="0" i="0" dirty="0" err="1" smtClean="0">
                <a:solidFill>
                  <a:srgbClr val="FF0000"/>
                </a:solidFill>
                <a:effectLst/>
                <a:latin typeface="Raleway"/>
              </a:rPr>
              <a:t>zabrinjavajući</a:t>
            </a:r>
            <a:r>
              <a:rPr lang="en-US" sz="1200" b="0" i="0" dirty="0" smtClean="0">
                <a:solidFill>
                  <a:srgbClr val="FF0000"/>
                </a:solidFill>
                <a:effectLst/>
                <a:latin typeface="Raleway"/>
              </a:rPr>
              <a:t>.</a:t>
            </a:r>
            <a:r>
              <a:rPr lang="vi-VN" sz="1200" b="0" i="0" dirty="0" smtClean="0">
                <a:solidFill>
                  <a:srgbClr val="000000"/>
                </a:solidFill>
                <a:effectLst/>
                <a:latin typeface="Raleway"/>
              </a:rPr>
              <a:t> Veliki procenat voda je danas zagađen i neupotrebljiv bez prethodnog tretmana. Prirodna vodena staništa, koja bi trebalo da budu izvor čiste vode, u velikoj meri su narušena ili uništena. To je dovelo do toga da značajan deo ljudske populacije nema redovan pristup vodi za piće. Nedostatak vode za piće nije jedini problem. Milijarde ljudi na planeti nema pristup vodi ni za podmirivanje osnovnih higijenskih i sanitarnih potreba.</a:t>
            </a:r>
            <a:endParaRPr lang="sr-Latn-RS" sz="1200" b="0" i="0" dirty="0" smtClean="0">
              <a:solidFill>
                <a:srgbClr val="000000"/>
              </a:solidFill>
              <a:effectLst/>
              <a:latin typeface="Raleway"/>
            </a:endParaRPr>
          </a:p>
          <a:p>
            <a:r>
              <a:rPr lang="en-US" sz="1200" b="0" i="0" dirty="0" err="1" smtClean="0">
                <a:solidFill>
                  <a:srgbClr val="0070C0"/>
                </a:solidFill>
                <a:effectLst/>
                <a:latin typeface="Raleway"/>
              </a:rPr>
              <a:t>Tek</a:t>
            </a:r>
            <a:r>
              <a:rPr lang="en-US" sz="1200" b="0" i="0" dirty="0" smtClean="0">
                <a:solidFill>
                  <a:srgbClr val="0070C0"/>
                </a:solidFill>
                <a:effectLst/>
                <a:latin typeface="Raleway"/>
              </a:rPr>
              <a:t> </a:t>
            </a:r>
            <a:r>
              <a:rPr lang="en-US" sz="1200" b="0" i="0" dirty="0" err="1" smtClean="0">
                <a:solidFill>
                  <a:srgbClr val="0070C0"/>
                </a:solidFill>
                <a:effectLst/>
                <a:latin typeface="Raleway"/>
              </a:rPr>
              <a:t>kada</a:t>
            </a:r>
            <a:r>
              <a:rPr lang="en-US" sz="1200" b="0" i="0" dirty="0" smtClean="0">
                <a:solidFill>
                  <a:srgbClr val="0070C0"/>
                </a:solidFill>
                <a:effectLst/>
                <a:latin typeface="Raleway"/>
              </a:rPr>
              <a:t> se </a:t>
            </a:r>
            <a:r>
              <a:rPr lang="en-US" sz="1200" b="0" i="0" dirty="0" err="1" smtClean="0">
                <a:solidFill>
                  <a:srgbClr val="0070C0"/>
                </a:solidFill>
                <a:effectLst/>
                <a:latin typeface="Raleway"/>
              </a:rPr>
              <a:t>obezbede</a:t>
            </a:r>
            <a:r>
              <a:rPr lang="en-US" sz="1200" b="0" i="0" dirty="0" smtClean="0">
                <a:solidFill>
                  <a:srgbClr val="0070C0"/>
                </a:solidFill>
                <a:effectLst/>
                <a:latin typeface="Raleway"/>
              </a:rPr>
              <a:t> </a:t>
            </a:r>
            <a:r>
              <a:rPr lang="en-US" sz="1200" b="0" i="0" dirty="0" err="1" smtClean="0">
                <a:solidFill>
                  <a:srgbClr val="0070C0"/>
                </a:solidFill>
                <a:effectLst/>
                <a:latin typeface="Raleway"/>
              </a:rPr>
              <a:t>ti</a:t>
            </a:r>
            <a:r>
              <a:rPr lang="en-US" sz="1200" b="0" i="0" dirty="0" smtClean="0">
                <a:solidFill>
                  <a:srgbClr val="0070C0"/>
                </a:solidFill>
                <a:effectLst/>
                <a:latin typeface="Raleway"/>
              </a:rPr>
              <a:t> </a:t>
            </a:r>
            <a:r>
              <a:rPr lang="en-US" sz="1200" b="0" i="0" dirty="0" err="1" smtClean="0">
                <a:solidFill>
                  <a:srgbClr val="0070C0"/>
                </a:solidFill>
                <a:effectLst/>
                <a:latin typeface="Raleway"/>
              </a:rPr>
              <a:t>elementarni</a:t>
            </a:r>
            <a:r>
              <a:rPr lang="en-US" sz="1200" b="0" i="0" dirty="0" smtClean="0">
                <a:solidFill>
                  <a:srgbClr val="0070C0"/>
                </a:solidFill>
                <a:effectLst/>
                <a:latin typeface="Raleway"/>
              </a:rPr>
              <a:t> </a:t>
            </a:r>
            <a:r>
              <a:rPr lang="en-US" sz="1200" b="0" i="0" dirty="0" err="1" smtClean="0">
                <a:solidFill>
                  <a:srgbClr val="0070C0"/>
                </a:solidFill>
                <a:effectLst/>
                <a:latin typeface="Raleway"/>
              </a:rPr>
              <a:t>uslovi</a:t>
            </a:r>
            <a:r>
              <a:rPr lang="en-US" sz="1200" b="0" i="0" dirty="0" smtClean="0">
                <a:solidFill>
                  <a:srgbClr val="0070C0"/>
                </a:solidFill>
                <a:effectLst/>
                <a:latin typeface="Raleway"/>
              </a:rPr>
              <a:t>, </a:t>
            </a:r>
            <a:r>
              <a:rPr lang="en-US" sz="1200" b="0" i="0" dirty="0" err="1" smtClean="0">
                <a:solidFill>
                  <a:srgbClr val="0070C0"/>
                </a:solidFill>
                <a:effectLst/>
                <a:latin typeface="Raleway"/>
              </a:rPr>
              <a:t>možemo</a:t>
            </a:r>
            <a:r>
              <a:rPr lang="en-US" sz="1200" b="0" i="0" dirty="0" smtClean="0">
                <a:solidFill>
                  <a:srgbClr val="0070C0"/>
                </a:solidFill>
                <a:effectLst/>
                <a:latin typeface="Raleway"/>
              </a:rPr>
              <a:t> da </a:t>
            </a:r>
            <a:r>
              <a:rPr lang="en-US" sz="1200" b="0" i="0" dirty="0" err="1" smtClean="0">
                <a:solidFill>
                  <a:srgbClr val="0070C0"/>
                </a:solidFill>
                <a:effectLst/>
                <a:latin typeface="Raleway"/>
              </a:rPr>
              <a:t>govorimo</a:t>
            </a:r>
            <a:r>
              <a:rPr lang="en-US" sz="1200" b="0" i="0" dirty="0" smtClean="0">
                <a:solidFill>
                  <a:srgbClr val="0070C0"/>
                </a:solidFill>
                <a:effectLst/>
                <a:latin typeface="Raleway"/>
              </a:rPr>
              <a:t> o </a:t>
            </a:r>
            <a:r>
              <a:rPr lang="en-US" sz="1200" b="0" i="0" dirty="0" err="1" smtClean="0">
                <a:solidFill>
                  <a:srgbClr val="0070C0"/>
                </a:solidFill>
                <a:effectLst/>
                <a:latin typeface="Raleway"/>
              </a:rPr>
              <a:t>održivom</a:t>
            </a:r>
            <a:r>
              <a:rPr lang="en-US" sz="1200" b="0" i="0" dirty="0" smtClean="0">
                <a:solidFill>
                  <a:srgbClr val="0070C0"/>
                </a:solidFill>
                <a:effectLst/>
                <a:latin typeface="Raleway"/>
              </a:rPr>
              <a:t> </a:t>
            </a:r>
            <a:r>
              <a:rPr lang="en-US" sz="1200" b="0" i="0" dirty="0" err="1" smtClean="0">
                <a:solidFill>
                  <a:srgbClr val="0070C0"/>
                </a:solidFill>
                <a:effectLst/>
                <a:latin typeface="Raleway"/>
              </a:rPr>
              <a:t>razvoju</a:t>
            </a:r>
            <a:r>
              <a:rPr lang="en-US" sz="1200" b="0" i="0" dirty="0" smtClean="0">
                <a:solidFill>
                  <a:srgbClr val="0070C0"/>
                </a:solidFill>
                <a:effectLst/>
                <a:latin typeface="Raleway"/>
              </a:rPr>
              <a:t> </a:t>
            </a:r>
            <a:r>
              <a:rPr lang="en-US" sz="1200" b="0" i="0" dirty="0" err="1" smtClean="0">
                <a:solidFill>
                  <a:srgbClr val="0070C0"/>
                </a:solidFill>
                <a:effectLst/>
                <a:latin typeface="Raleway"/>
              </a:rPr>
              <a:t>ljudskog</a:t>
            </a:r>
            <a:r>
              <a:rPr lang="en-US" sz="1200" b="0" i="0" dirty="0" smtClean="0">
                <a:solidFill>
                  <a:srgbClr val="0070C0"/>
                </a:solidFill>
                <a:effectLst/>
                <a:latin typeface="Raleway"/>
              </a:rPr>
              <a:t> </a:t>
            </a:r>
            <a:r>
              <a:rPr lang="en-US" sz="1200" b="0" i="0" dirty="0" err="1" smtClean="0">
                <a:solidFill>
                  <a:srgbClr val="0070C0"/>
                </a:solidFill>
                <a:effectLst/>
                <a:latin typeface="Raleway"/>
              </a:rPr>
              <a:t>društva</a:t>
            </a:r>
            <a:r>
              <a:rPr lang="en-US" sz="1200" b="0" i="0" dirty="0" smtClean="0">
                <a:solidFill>
                  <a:srgbClr val="000000"/>
                </a:solidFill>
                <a:effectLst/>
                <a:latin typeface="Raleway"/>
              </a:rPr>
              <a:t>.</a:t>
            </a:r>
            <a:endParaRPr lang="sr-Latn-RS" sz="1200" b="0" i="0" dirty="0" smtClean="0">
              <a:solidFill>
                <a:srgbClr val="000000"/>
              </a:solidFill>
              <a:effectLst/>
              <a:latin typeface="Raleway"/>
            </a:endParaRPr>
          </a:p>
          <a:p>
            <a:r>
              <a:rPr lang="sr-Latn-RS" sz="1200" dirty="0" smtClean="0">
                <a:solidFill>
                  <a:srgbClr val="7030A0"/>
                </a:solidFill>
                <a:latin typeface="Raleway"/>
              </a:rPr>
              <a:t>Rešenje:</a:t>
            </a:r>
            <a:endParaRPr lang="en-US" sz="1200" b="0" i="0" dirty="0" smtClean="0">
              <a:solidFill>
                <a:srgbClr val="7030A0"/>
              </a:solidFill>
              <a:effectLst/>
              <a:latin typeface="Raleway"/>
            </a:endParaRPr>
          </a:p>
          <a:p>
            <a:r>
              <a:rPr lang="en-US" sz="2000" b="1" i="1" dirty="0" err="1" smtClean="0">
                <a:solidFill>
                  <a:srgbClr val="222222"/>
                </a:solidFill>
                <a:effectLst/>
                <a:latin typeface="Verdana"/>
              </a:rPr>
              <a:t>Izbacite</a:t>
            </a:r>
            <a:r>
              <a:rPr lang="en-US" sz="2000" b="1" i="1" dirty="0" smtClean="0">
                <a:solidFill>
                  <a:srgbClr val="222222"/>
                </a:solidFill>
                <a:effectLst/>
                <a:latin typeface="Verdana"/>
              </a:rPr>
              <a:t> </a:t>
            </a:r>
            <a:r>
              <a:rPr lang="en-US" sz="2000" b="1" i="1" dirty="0" err="1" smtClean="0">
                <a:solidFill>
                  <a:srgbClr val="222222"/>
                </a:solidFill>
                <a:effectLst/>
                <a:latin typeface="Verdana"/>
              </a:rPr>
              <a:t>iz</a:t>
            </a:r>
            <a:r>
              <a:rPr lang="en-US" sz="2000" b="1" i="1" dirty="0" smtClean="0">
                <a:solidFill>
                  <a:srgbClr val="222222"/>
                </a:solidFill>
                <a:effectLst/>
                <a:latin typeface="Verdana"/>
              </a:rPr>
              <a:t> </a:t>
            </a:r>
            <a:r>
              <a:rPr lang="en-US" sz="2000" b="1" i="1" dirty="0" err="1" smtClean="0">
                <a:solidFill>
                  <a:srgbClr val="222222"/>
                </a:solidFill>
                <a:effectLst/>
                <a:latin typeface="Verdana"/>
              </a:rPr>
              <a:t>upotrebe</a:t>
            </a:r>
            <a:r>
              <a:rPr lang="en-US" sz="2000" b="1" i="1" dirty="0" smtClean="0">
                <a:solidFill>
                  <a:srgbClr val="222222"/>
                </a:solidFill>
                <a:effectLst/>
                <a:latin typeface="Verdana"/>
              </a:rPr>
              <a:t> </a:t>
            </a:r>
            <a:r>
              <a:rPr lang="en-US" sz="2000" b="1" i="1" dirty="0" err="1" smtClean="0">
                <a:solidFill>
                  <a:srgbClr val="222222"/>
                </a:solidFill>
                <a:effectLst/>
                <a:latin typeface="Verdana"/>
              </a:rPr>
              <a:t>plastiku</a:t>
            </a:r>
            <a:r>
              <a:rPr lang="en-US" sz="2000" b="0" i="0" dirty="0" smtClean="0">
                <a:solidFill>
                  <a:srgbClr val="222222"/>
                </a:solidFill>
                <a:effectLst/>
                <a:latin typeface="Verdana"/>
              </a:rPr>
              <a:t>!</a:t>
            </a:r>
            <a:r>
              <a:rPr lang="en-US" sz="2000" b="1" i="1" dirty="0" smtClean="0">
                <a:solidFill>
                  <a:srgbClr val="222222"/>
                </a:solidFill>
                <a:effectLst/>
                <a:latin typeface="Verdana"/>
              </a:rPr>
              <a:t>  </a:t>
            </a:r>
            <a:r>
              <a:rPr lang="en-US" sz="2000" b="1" i="1" dirty="0" err="1" smtClean="0">
                <a:solidFill>
                  <a:srgbClr val="222222"/>
                </a:solidFill>
                <a:effectLst/>
                <a:latin typeface="Verdana"/>
              </a:rPr>
              <a:t>Reciklirajte</a:t>
            </a:r>
            <a:r>
              <a:rPr lang="en-US" sz="2000" b="1" i="1" dirty="0" smtClean="0">
                <a:solidFill>
                  <a:srgbClr val="222222"/>
                </a:solidFill>
                <a:effectLst/>
                <a:latin typeface="Verdana"/>
              </a:rPr>
              <a:t>!</a:t>
            </a:r>
            <a:r>
              <a:rPr lang="en-US" sz="2000" b="0" i="0" dirty="0" smtClean="0">
                <a:solidFill>
                  <a:srgbClr val="222222"/>
                </a:solidFill>
                <a:effectLst/>
                <a:latin typeface="Verdana"/>
              </a:rPr>
              <a:t>  </a:t>
            </a:r>
            <a:r>
              <a:rPr lang="en-US" sz="2000" b="1" i="1" dirty="0" err="1" smtClean="0">
                <a:solidFill>
                  <a:srgbClr val="222222"/>
                </a:solidFill>
                <a:effectLst/>
                <a:latin typeface="Verdana"/>
              </a:rPr>
              <a:t>Nemojte</a:t>
            </a:r>
            <a:r>
              <a:rPr lang="en-US" sz="2000" b="1" i="1" dirty="0" smtClean="0">
                <a:solidFill>
                  <a:srgbClr val="222222"/>
                </a:solidFill>
                <a:effectLst/>
                <a:latin typeface="Verdana"/>
              </a:rPr>
              <a:t> </a:t>
            </a:r>
            <a:r>
              <a:rPr lang="en-US" sz="2000" b="1" i="1" dirty="0" err="1" smtClean="0">
                <a:solidFill>
                  <a:srgbClr val="222222"/>
                </a:solidFill>
                <a:effectLst/>
                <a:latin typeface="Verdana"/>
              </a:rPr>
              <a:t>prosipati</a:t>
            </a:r>
            <a:r>
              <a:rPr lang="en-US" sz="2000" b="1" i="1" dirty="0" smtClean="0">
                <a:solidFill>
                  <a:srgbClr val="222222"/>
                </a:solidFill>
                <a:effectLst/>
                <a:latin typeface="Verdana"/>
              </a:rPr>
              <a:t> </a:t>
            </a:r>
            <a:r>
              <a:rPr lang="en-US" sz="2000" b="1" i="1" dirty="0" err="1" smtClean="0">
                <a:solidFill>
                  <a:srgbClr val="222222"/>
                </a:solidFill>
                <a:effectLst/>
                <a:latin typeface="Verdana"/>
              </a:rPr>
              <a:t>ulje</a:t>
            </a:r>
            <a:r>
              <a:rPr lang="en-US" sz="2000" b="1" i="1" dirty="0" smtClean="0">
                <a:solidFill>
                  <a:srgbClr val="222222"/>
                </a:solidFill>
                <a:effectLst/>
                <a:latin typeface="Verdana"/>
              </a:rPr>
              <a:t> u </a:t>
            </a:r>
            <a:r>
              <a:rPr lang="en-US" sz="2000" b="1" i="1" dirty="0" err="1" smtClean="0">
                <a:solidFill>
                  <a:srgbClr val="222222"/>
                </a:solidFill>
                <a:effectLst/>
                <a:latin typeface="Verdana"/>
              </a:rPr>
              <a:t>kuhinjske</a:t>
            </a:r>
            <a:r>
              <a:rPr lang="en-US" sz="2000" b="1" i="1" dirty="0" smtClean="0">
                <a:solidFill>
                  <a:srgbClr val="222222"/>
                </a:solidFill>
                <a:effectLst/>
                <a:latin typeface="Verdana"/>
              </a:rPr>
              <a:t> </a:t>
            </a:r>
            <a:r>
              <a:rPr lang="en-US" sz="2000" b="1" i="1" dirty="0" err="1" smtClean="0">
                <a:solidFill>
                  <a:srgbClr val="222222"/>
                </a:solidFill>
                <a:effectLst/>
                <a:latin typeface="Verdana"/>
              </a:rPr>
              <a:t>odvode</a:t>
            </a:r>
            <a:r>
              <a:rPr lang="sr-Latn-RS" sz="2000" b="1" i="1" dirty="0" smtClean="0">
                <a:solidFill>
                  <a:srgbClr val="222222"/>
                </a:solidFill>
                <a:effectLst/>
                <a:latin typeface="Verdana"/>
              </a:rPr>
              <a:t>,</a:t>
            </a:r>
            <a:r>
              <a:rPr lang="en-US" sz="2000" b="0" i="0" dirty="0" smtClean="0">
                <a:solidFill>
                  <a:srgbClr val="222222"/>
                </a:solidFill>
                <a:effectLst/>
                <a:latin typeface="Verdana"/>
              </a:rPr>
              <a:t> • </a:t>
            </a:r>
            <a:r>
              <a:rPr lang="en-US" sz="2000" b="1" i="1" dirty="0" smtClean="0">
                <a:solidFill>
                  <a:srgbClr val="222222"/>
                </a:solidFill>
                <a:effectLst/>
                <a:latin typeface="Verdana"/>
              </a:rPr>
              <a:t>Ne </a:t>
            </a:r>
            <a:r>
              <a:rPr lang="en-US" sz="2000" b="1" i="1" dirty="0" err="1" smtClean="0">
                <a:solidFill>
                  <a:srgbClr val="222222"/>
                </a:solidFill>
                <a:effectLst/>
                <a:latin typeface="Verdana"/>
              </a:rPr>
              <a:t>koristite</a:t>
            </a:r>
            <a:r>
              <a:rPr lang="en-US" sz="2000" b="1" i="1" dirty="0" smtClean="0">
                <a:solidFill>
                  <a:srgbClr val="222222"/>
                </a:solidFill>
                <a:effectLst/>
                <a:latin typeface="Verdana"/>
              </a:rPr>
              <a:t> pesticide</a:t>
            </a:r>
            <a:r>
              <a:rPr lang="pl-PL" sz="2000" b="0" i="0" dirty="0" smtClean="0">
                <a:solidFill>
                  <a:srgbClr val="222222"/>
                </a:solidFill>
                <a:effectLst/>
                <a:latin typeface="Verdana"/>
              </a:rPr>
              <a:t>• </a:t>
            </a:r>
            <a:r>
              <a:rPr lang="pl-PL" sz="2000" b="1" i="1" dirty="0" smtClean="0">
                <a:solidFill>
                  <a:srgbClr val="222222"/>
                </a:solidFill>
                <a:effectLst/>
                <a:latin typeface="Verdana"/>
              </a:rPr>
              <a:t>Zasadite </a:t>
            </a:r>
            <a:r>
              <a:rPr lang="pl-PL" sz="2000" b="1" i="1" u="none" strike="noStrike" dirty="0" smtClean="0">
                <a:solidFill>
                  <a:srgbClr val="4DB2EC"/>
                </a:solidFill>
                <a:effectLst/>
                <a:latin typeface="Verdana"/>
                <a:hlinkClick r:id="rId2"/>
              </a:rPr>
              <a:t>biljke</a:t>
            </a:r>
            <a:r>
              <a:rPr lang="pl-PL" sz="2000" b="1" i="1" dirty="0" smtClean="0">
                <a:solidFill>
                  <a:srgbClr val="222222"/>
                </a:solidFill>
                <a:effectLst/>
                <a:latin typeface="Verdana"/>
              </a:rPr>
              <a:t> u blizinama jezera i reka,-</a:t>
            </a:r>
            <a:r>
              <a:rPr lang="en-US" sz="2000" b="1" i="1" dirty="0" err="1" smtClean="0">
                <a:solidFill>
                  <a:srgbClr val="222222"/>
                </a:solidFill>
                <a:effectLst/>
                <a:latin typeface="Verdana"/>
              </a:rPr>
              <a:t>Zaustavite</a:t>
            </a:r>
            <a:r>
              <a:rPr lang="en-US" sz="2000" b="1" i="1" dirty="0" smtClean="0">
                <a:solidFill>
                  <a:srgbClr val="222222"/>
                </a:solidFill>
                <a:effectLst/>
                <a:latin typeface="Verdana"/>
              </a:rPr>
              <a:t> </a:t>
            </a:r>
            <a:r>
              <a:rPr lang="en-US" sz="2000" b="1" i="1" dirty="0" err="1" smtClean="0">
                <a:solidFill>
                  <a:srgbClr val="222222"/>
                </a:solidFill>
                <a:effectLst/>
                <a:latin typeface="Verdana"/>
              </a:rPr>
              <a:t>isticanje</a:t>
            </a:r>
            <a:r>
              <a:rPr lang="en-US" sz="2000" b="1" i="1" dirty="0" smtClean="0">
                <a:solidFill>
                  <a:srgbClr val="222222"/>
                </a:solidFill>
                <a:effectLst/>
                <a:latin typeface="Verdana"/>
              </a:rPr>
              <a:t> </a:t>
            </a:r>
            <a:r>
              <a:rPr lang="en-US" sz="2000" b="1" i="1" dirty="0" err="1" smtClean="0">
                <a:solidFill>
                  <a:srgbClr val="222222"/>
                </a:solidFill>
                <a:effectLst/>
                <a:latin typeface="Verdana"/>
              </a:rPr>
              <a:t>hemikalija</a:t>
            </a:r>
            <a:r>
              <a:rPr lang="sr-Latn-RS" sz="2000" b="1" i="1" dirty="0" smtClean="0">
                <a:solidFill>
                  <a:srgbClr val="222222"/>
                </a:solidFill>
                <a:effectLst/>
                <a:latin typeface="Verdana"/>
              </a:rPr>
              <a:t>...</a:t>
            </a:r>
            <a:r>
              <a:rPr lang="en-US" sz="2000" dirty="0" smtClean="0"/>
              <a:t/>
            </a:r>
            <a:br>
              <a:rPr lang="en-US" sz="2000" dirty="0" smtClean="0"/>
            </a:br>
            <a:endParaRPr lang="sr-Latn-RS" sz="2000" dirty="0"/>
          </a:p>
        </p:txBody>
      </p:sp>
      <p:pic>
        <p:nvPicPr>
          <p:cNvPr id="1024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4941168"/>
            <a:ext cx="2857500" cy="14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3324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6210"/>
          </a:xfrm>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 name="Content Placeholder 2"/>
          <p:cNvSpPr>
            <a:spLocks noGrp="1"/>
          </p:cNvSpPr>
          <p:nvPr>
            <p:ph idx="1"/>
          </p:nvPr>
        </p:nvSpPr>
        <p:spPr>
          <a:xfrm>
            <a:off x="467544" y="1700808"/>
            <a:ext cx="8229600" cy="4386142"/>
          </a:xfrm>
        </p:spPr>
        <p:style>
          <a:lnRef idx="1">
            <a:schemeClr val="accent1"/>
          </a:lnRef>
          <a:fillRef idx="3">
            <a:schemeClr val="accent1"/>
          </a:fillRef>
          <a:effectRef idx="2">
            <a:schemeClr val="accent1"/>
          </a:effectRef>
          <a:fontRef idx="minor">
            <a:schemeClr val="lt1"/>
          </a:fontRef>
        </p:style>
        <p:txBody>
          <a:bodyPr>
            <a:normAutofit/>
          </a:bodyPr>
          <a:lstStyle/>
          <a:p>
            <a:pPr marL="0" indent="0">
              <a:buNone/>
            </a:pPr>
            <a:r>
              <a:rPr lang="sr-Latn-RS" sz="2000" dirty="0" smtClean="0"/>
              <a:t>Škola: Gimnazija,,Laza Kostić“</a:t>
            </a:r>
          </a:p>
          <a:p>
            <a:pPr marL="0" indent="0">
              <a:buNone/>
            </a:pPr>
            <a:r>
              <a:rPr lang="sr-Latn-RS" sz="2000" dirty="0" smtClean="0"/>
              <a:t>Razred: I 1</a:t>
            </a:r>
          </a:p>
          <a:p>
            <a:pPr marL="0" indent="0">
              <a:buNone/>
            </a:pPr>
            <a:r>
              <a:rPr lang="sr-Latn-RS" sz="2000" dirty="0" smtClean="0"/>
              <a:t>Tema: Voda </a:t>
            </a:r>
          </a:p>
          <a:p>
            <a:pPr marL="0" indent="0">
              <a:buNone/>
            </a:pPr>
            <a:r>
              <a:rPr lang="sr-Latn-RS" sz="2000" dirty="0" smtClean="0"/>
              <a:t>Predmet</a:t>
            </a:r>
            <a:r>
              <a:rPr lang="sr-Latn-RS" sz="2000" smtClean="0"/>
              <a:t>:  Obrazovanje za održivi razvoj</a:t>
            </a:r>
            <a:endParaRPr lang="sr-Latn-RS" sz="2000" dirty="0" smtClean="0"/>
          </a:p>
          <a:p>
            <a:pPr marL="0" indent="0">
              <a:buNone/>
            </a:pPr>
            <a:r>
              <a:rPr lang="sr-Latn-RS" sz="2000" dirty="0" smtClean="0"/>
              <a:t>Nastavnik:  Mirjana Petković</a:t>
            </a:r>
          </a:p>
          <a:p>
            <a:pPr marL="0" indent="0">
              <a:buNone/>
            </a:pPr>
            <a:r>
              <a:rPr lang="sr-Latn-RS" sz="2000" dirty="0" smtClean="0"/>
              <a:t>Autor:  Lazar Brkanlić</a:t>
            </a:r>
          </a:p>
          <a:p>
            <a:pPr marL="0" indent="0">
              <a:buNone/>
            </a:pPr>
            <a:endParaRPr lang="sr-Latn-RS" sz="2000" dirty="0"/>
          </a:p>
          <a:p>
            <a:pPr marL="0" indent="0">
              <a:buNone/>
            </a:pPr>
            <a:endParaRPr lang="sr-Latn-RS" sz="2000" dirty="0" smtClean="0"/>
          </a:p>
          <a:p>
            <a:pPr marL="0" indent="0">
              <a:buNone/>
            </a:pPr>
            <a:r>
              <a:rPr lang="sr-Latn-RS" sz="2000" dirty="0"/>
              <a:t> </a:t>
            </a:r>
            <a:r>
              <a:rPr lang="sr-Latn-RS" sz="2000" dirty="0" smtClean="0"/>
              <a:t>                                                     HVALA NA PAŽNJI!</a:t>
            </a:r>
          </a:p>
        </p:txBody>
      </p:sp>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1" y="332656"/>
            <a:ext cx="3744416"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15238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1371</TotalTime>
  <Words>1081</Words>
  <Application>Microsoft Office PowerPoint</Application>
  <PresentationFormat>On-screen Show (4:3)</PresentationFormat>
  <Paragraphs>93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VODA</vt:lpstr>
      <vt:lpstr>Voda  na Zemlji </vt:lpstr>
      <vt:lpstr>VODA U SVEMIRU </vt:lpstr>
      <vt:lpstr>Lekovitost vode</vt:lpstr>
      <vt:lpstr> KATODNA I ANODNA VODA</vt:lpstr>
      <vt:lpstr>Elektroliza vode</vt:lpstr>
      <vt:lpstr>Katodna voda</vt:lpstr>
      <vt:lpstr>      Alkalizacija tela </vt:lpstr>
      <vt:lpstr>Zašto je ph Balans tela značajan i kako kiselost organizma šteti zdravlju </vt:lpstr>
      <vt:lpstr>Molekularna struktura vode</vt:lpstr>
      <vt:lpstr>Memorija vode-voda pamti</vt:lpstr>
      <vt:lpstr>SENZACIONALNO OTKRIĆE-svesnost vode</vt:lpstr>
      <vt:lpstr>Misterija nastanka pahuljica snega</vt:lpstr>
      <vt:lpstr>Cilj održivog razvoja  – Čista voda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VODA</dc:title>
  <dc:creator>PC</dc:creator>
  <cp:lastModifiedBy>PC</cp:lastModifiedBy>
  <cp:revision>25</cp:revision>
  <dcterms:created xsi:type="dcterms:W3CDTF">2025-09-27T11:39:10Z</dcterms:created>
  <dcterms:modified xsi:type="dcterms:W3CDTF">2025-09-28T10:30:22Z</dcterms:modified>
</cp:coreProperties>
</file>