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1" r:id="rId2"/>
    <p:sldId id="256" r:id="rId3"/>
    <p:sldId id="257" r:id="rId4"/>
    <p:sldId id="258" r:id="rId5"/>
    <p:sldId id="259" r:id="rId6"/>
    <p:sldId id="260" r:id="rId7"/>
    <p:sldId id="261" r:id="rId8"/>
    <p:sldId id="272" r:id="rId9"/>
    <p:sldId id="274" r:id="rId10"/>
    <p:sldId id="273" r:id="rId11"/>
    <p:sldId id="275" r:id="rId12"/>
    <p:sldId id="276" r:id="rId13"/>
    <p:sldId id="277" r:id="rId14"/>
    <p:sldId id="278" r:id="rId15"/>
    <p:sldId id="279" r:id="rId16"/>
    <p:sldId id="263" r:id="rId17"/>
    <p:sldId id="264" r:id="rId18"/>
    <p:sldId id="265" r:id="rId19"/>
    <p:sldId id="266" r:id="rId20"/>
    <p:sldId id="268" r:id="rId21"/>
    <p:sldId id="269" r:id="rId22"/>
    <p:sldId id="270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FEA"/>
    <a:srgbClr val="FFD1F5"/>
    <a:srgbClr val="FF47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0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9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30D7A-A344-4DAD-BA6E-2E0598285AB6}" type="datetimeFigureOut">
              <a:rPr lang="en-US" smtClean="0"/>
              <a:t>6/10/2025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27FBE022-F096-432F-92C3-D041E8C418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411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30D7A-A344-4DAD-BA6E-2E0598285AB6}" type="datetimeFigureOut">
              <a:rPr lang="en-US" smtClean="0"/>
              <a:t>6/10/2025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BE022-F096-432F-92C3-D041E8C418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557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30D7A-A344-4DAD-BA6E-2E0598285AB6}" type="datetimeFigureOut">
              <a:rPr lang="en-US" smtClean="0"/>
              <a:t>6/10/2025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7FBE022-F096-432F-92C3-D041E8C418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569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30D7A-A344-4DAD-BA6E-2E0598285AB6}" type="datetimeFigureOut">
              <a:rPr lang="en-US" smtClean="0"/>
              <a:t>6/10/2025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7FBE022-F096-432F-92C3-D041E8C418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856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30D7A-A344-4DAD-BA6E-2E0598285AB6}" type="datetimeFigureOut">
              <a:rPr lang="en-US" smtClean="0"/>
              <a:t>6/10/2025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7FBE022-F096-432F-92C3-D041E8C418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633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30D7A-A344-4DAD-BA6E-2E0598285AB6}" type="datetimeFigureOut">
              <a:rPr lang="en-US" smtClean="0"/>
              <a:t>6/10/2025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BE022-F096-432F-92C3-D041E8C418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73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30D7A-A344-4DAD-BA6E-2E0598285AB6}" type="datetimeFigureOut">
              <a:rPr lang="en-US" smtClean="0"/>
              <a:t>6/10/2025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BE022-F096-432F-92C3-D041E8C418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583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30D7A-A344-4DAD-BA6E-2E0598285AB6}" type="datetimeFigureOut">
              <a:rPr lang="en-US" smtClean="0"/>
              <a:t>6/10/2025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BE022-F096-432F-92C3-D041E8C418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876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30D7A-A344-4DAD-BA6E-2E0598285AB6}" type="datetimeFigureOut">
              <a:rPr lang="en-US" smtClean="0"/>
              <a:t>6/10/2025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7FBE022-F096-432F-92C3-D041E8C418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85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30D7A-A344-4DAD-BA6E-2E0598285AB6}" type="datetimeFigureOut">
              <a:rPr lang="en-US" smtClean="0"/>
              <a:t>6/10/2025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7FBE022-F096-432F-92C3-D041E8C418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503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30D7A-A344-4DAD-BA6E-2E0598285AB6}" type="datetimeFigureOut">
              <a:rPr lang="en-US" smtClean="0"/>
              <a:t>6/10/2025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7FBE022-F096-432F-92C3-D041E8C418C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4038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30D7A-A344-4DAD-BA6E-2E0598285AB6}" type="datetimeFigureOut">
              <a:rPr lang="en-US" smtClean="0"/>
              <a:t>6/10/2025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7FBE022-F096-432F-92C3-D041E8C418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1780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30D7A-A344-4DAD-BA6E-2E0598285AB6}" type="datetimeFigureOut">
              <a:rPr lang="en-US" smtClean="0"/>
              <a:t>6/10/2025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7FBE022-F096-432F-92C3-D041E8C418CF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829218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30D7A-A344-4DAD-BA6E-2E0598285AB6}" type="datetimeFigureOut">
              <a:rPr lang="en-US" smtClean="0"/>
              <a:t>6/10/2025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7FBE022-F096-432F-92C3-D041E8C418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9993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30D7A-A344-4DAD-BA6E-2E0598285AB6}" type="datetimeFigureOut">
              <a:rPr lang="en-US" smtClean="0"/>
              <a:t>6/10/2025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BE022-F096-432F-92C3-D041E8C418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1560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30D7A-A344-4DAD-BA6E-2E0598285AB6}" type="datetimeFigureOut">
              <a:rPr lang="en-US" smtClean="0"/>
              <a:t>6/10/2025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BE022-F096-432F-92C3-D041E8C418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104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30D7A-A344-4DAD-BA6E-2E0598285AB6}" type="datetimeFigureOut">
              <a:rPr lang="en-US" smtClean="0"/>
              <a:t>6/10/2025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27FBE022-F096-432F-92C3-D041E8C418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479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609600"/>
            <a:ext cx="12192000" cy="2372882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Arial Rounded MT Bold" panose="020F0704030504030204" pitchFamily="34" charset="0"/>
              </a:rPr>
              <a:t>PREZENTACIJA O POSTU</a:t>
            </a:r>
            <a:endParaRPr lang="en-US" dirty="0">
              <a:solidFill>
                <a:schemeClr val="accent5">
                  <a:lumMod val="75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9528561" y="5802594"/>
            <a:ext cx="2663438" cy="948584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FF9FEA"/>
                </a:solidFill>
              </a:rPr>
              <a:t>Andrej Marcel </a:t>
            </a:r>
            <a:r>
              <a:rPr lang="en-US" dirty="0" err="1" smtClean="0">
                <a:solidFill>
                  <a:srgbClr val="FF9FEA"/>
                </a:solidFill>
              </a:rPr>
              <a:t>Manjko</a:t>
            </a:r>
            <a:endParaRPr lang="en-US" dirty="0" smtClean="0">
              <a:solidFill>
                <a:srgbClr val="FF9FEA"/>
              </a:solidFill>
            </a:endParaRPr>
          </a:p>
          <a:p>
            <a:pPr algn="ctr"/>
            <a:r>
              <a:rPr lang="en-US" dirty="0" smtClean="0">
                <a:solidFill>
                  <a:srgbClr val="FF9FEA"/>
                </a:solidFill>
              </a:rPr>
              <a:t>VII-6</a:t>
            </a:r>
            <a:endParaRPr lang="en-US" dirty="0">
              <a:solidFill>
                <a:srgbClr val="FF9FEA"/>
              </a:solidFill>
            </a:endParaRPr>
          </a:p>
        </p:txBody>
      </p:sp>
      <p:pic>
        <p:nvPicPr>
          <p:cNvPr id="9220" name="Picture 4" descr="Smile Emoji PNG, Vector, PSD, and Clipart With Transparent Background for  Free Download | Pngtre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4937" y="1931350"/>
            <a:ext cx="5482126" cy="5482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23028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POST</a:t>
            </a:r>
            <a:endParaRPr lang="en-US" sz="5400" dirty="0">
              <a:solidFill>
                <a:schemeClr val="accent6">
                  <a:lumMod val="60000"/>
                  <a:lumOff val="4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sz="half" idx="1"/>
          </p:nvPr>
        </p:nvSpPr>
        <p:spPr>
          <a:xfrm>
            <a:off x="2589211" y="2133600"/>
            <a:ext cx="8915399" cy="3302000"/>
          </a:xfrm>
        </p:spPr>
        <p:txBody>
          <a:bodyPr/>
          <a:lstStyle/>
          <a:p>
            <a:r>
              <a:rPr lang="en-US" dirty="0"/>
              <a:t>Post je </a:t>
            </a:r>
            <a:r>
              <a:rPr lang="en-US" dirty="0" err="1"/>
              <a:t>najstarija</a:t>
            </a:r>
            <a:r>
              <a:rPr lang="en-US" dirty="0"/>
              <a:t> </a:t>
            </a:r>
            <a:r>
              <a:rPr lang="en-US" dirty="0" err="1"/>
              <a:t>ustanova</a:t>
            </a:r>
            <a:r>
              <a:rPr lang="en-US" dirty="0"/>
              <a:t> </a:t>
            </a:r>
            <a:r>
              <a:rPr lang="en-US" dirty="0" err="1"/>
              <a:t>ljudskog</a:t>
            </a:r>
            <a:r>
              <a:rPr lang="en-US" dirty="0"/>
              <a:t> </a:t>
            </a:r>
            <a:r>
              <a:rPr lang="en-US" dirty="0" err="1"/>
              <a:t>društva</a:t>
            </a:r>
            <a:r>
              <a:rPr lang="en-US" dirty="0"/>
              <a:t>, </a:t>
            </a:r>
            <a:r>
              <a:rPr lang="en-US" dirty="0" err="1"/>
              <a:t>ljudske</a:t>
            </a:r>
            <a:r>
              <a:rPr lang="en-US" dirty="0"/>
              <a:t> </a:t>
            </a:r>
            <a:r>
              <a:rPr lang="en-US" dirty="0" err="1"/>
              <a:t>zajednice</a:t>
            </a:r>
            <a:r>
              <a:rPr lang="en-US" dirty="0"/>
              <a:t>. Post je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onaj</a:t>
            </a:r>
            <a:r>
              <a:rPr lang="en-US" dirty="0"/>
              <a:t> </a:t>
            </a:r>
            <a:r>
              <a:rPr lang="en-US" dirty="0" err="1" smtClean="0"/>
              <a:t>način</a:t>
            </a:r>
            <a:r>
              <a:rPr lang="en-US" dirty="0" smtClean="0"/>
              <a:t> </a:t>
            </a:r>
            <a:r>
              <a:rPr lang="en-US" dirty="0" err="1" smtClean="0"/>
              <a:t>prisutan</a:t>
            </a:r>
            <a:r>
              <a:rPr lang="en-US" dirty="0" smtClean="0"/>
              <a:t> </a:t>
            </a:r>
            <a:r>
              <a:rPr lang="en-US" dirty="0"/>
              <a:t>u </a:t>
            </a:r>
            <a:r>
              <a:rPr lang="en-US" dirty="0" err="1"/>
              <a:t>svim</a:t>
            </a:r>
            <a:r>
              <a:rPr lang="en-US" dirty="0"/>
              <a:t> </a:t>
            </a:r>
            <a:r>
              <a:rPr lang="en-US" dirty="0" err="1"/>
              <a:t>istorijskim</a:t>
            </a:r>
            <a:r>
              <a:rPr lang="en-US" dirty="0"/>
              <a:t> </a:t>
            </a:r>
            <a:r>
              <a:rPr lang="en-US" dirty="0" err="1"/>
              <a:t>dohrišćanskim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pohrišćanskim</a:t>
            </a:r>
            <a:r>
              <a:rPr lang="en-US" dirty="0"/>
              <a:t> </a:t>
            </a:r>
            <a:r>
              <a:rPr lang="en-US" dirty="0" err="1" smtClean="0"/>
              <a:t>religijama</a:t>
            </a:r>
            <a:r>
              <a:rPr lang="en-US" dirty="0" smtClean="0"/>
              <a:t>.</a:t>
            </a:r>
          </a:p>
          <a:p>
            <a:r>
              <a:rPr lang="en-US" dirty="0" err="1"/>
              <a:t>Ako</a:t>
            </a:r>
            <a:r>
              <a:rPr lang="en-US" dirty="0"/>
              <a:t> je </a:t>
            </a:r>
            <a:r>
              <a:rPr lang="en-US" dirty="0" err="1"/>
              <a:t>istina</a:t>
            </a:r>
            <a:r>
              <a:rPr lang="en-US" dirty="0"/>
              <a:t>, a </a:t>
            </a:r>
            <a:r>
              <a:rPr lang="en-US" dirty="0" err="1"/>
              <a:t>jeste</a:t>
            </a:r>
            <a:r>
              <a:rPr lang="en-US" dirty="0"/>
              <a:t> </a:t>
            </a:r>
            <a:r>
              <a:rPr lang="en-US" dirty="0" err="1"/>
              <a:t>istina</a:t>
            </a:r>
            <a:r>
              <a:rPr lang="en-US" dirty="0"/>
              <a:t>, da je </a:t>
            </a:r>
            <a:r>
              <a:rPr lang="en-US" dirty="0" err="1"/>
              <a:t>čovek</a:t>
            </a:r>
            <a:r>
              <a:rPr lang="en-US" dirty="0"/>
              <a:t> HOMO RELIGIOSUS, </a:t>
            </a:r>
            <a:r>
              <a:rPr lang="en-US" dirty="0" err="1"/>
              <a:t>onda</a:t>
            </a:r>
            <a:r>
              <a:rPr lang="en-US" dirty="0"/>
              <a:t> je </a:t>
            </a:r>
            <a:r>
              <a:rPr lang="en-US" dirty="0" err="1"/>
              <a:t>isto</a:t>
            </a:r>
            <a:r>
              <a:rPr lang="en-US" dirty="0"/>
              <a:t> </a:t>
            </a:r>
            <a:r>
              <a:rPr lang="en-US" dirty="0" err="1"/>
              <a:t>tako</a:t>
            </a:r>
            <a:r>
              <a:rPr lang="en-US" dirty="0"/>
              <a:t> </a:t>
            </a:r>
            <a:r>
              <a:rPr lang="en-US" dirty="0" err="1"/>
              <a:t>istina</a:t>
            </a:r>
            <a:r>
              <a:rPr lang="en-US" dirty="0"/>
              <a:t> da </a:t>
            </a:r>
            <a:r>
              <a:rPr lang="en-US" dirty="0" err="1"/>
              <a:t>čoveka</a:t>
            </a:r>
            <a:r>
              <a:rPr lang="en-US" dirty="0"/>
              <a:t> </a:t>
            </a:r>
            <a:r>
              <a:rPr lang="en-US" dirty="0" err="1"/>
              <a:t>kroz</a:t>
            </a:r>
            <a:r>
              <a:rPr lang="en-US" dirty="0"/>
              <a:t> </a:t>
            </a:r>
            <a:r>
              <a:rPr lang="en-US" dirty="0" err="1"/>
              <a:t>istoriju</a:t>
            </a:r>
            <a:r>
              <a:rPr lang="en-US" dirty="0"/>
              <a:t> </a:t>
            </a:r>
            <a:r>
              <a:rPr lang="en-US" dirty="0" err="1"/>
              <a:t>prati</a:t>
            </a:r>
            <a:r>
              <a:rPr lang="en-US" dirty="0"/>
              <a:t> pored </a:t>
            </a:r>
            <a:r>
              <a:rPr lang="en-US" dirty="0" err="1"/>
              <a:t>ostalog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ono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nazivamo</a:t>
            </a:r>
            <a:r>
              <a:rPr lang="en-US" dirty="0"/>
              <a:t>, </a:t>
            </a:r>
            <a:r>
              <a:rPr lang="en-US" dirty="0" err="1"/>
              <a:t>postom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2" descr="Intermittent Fasting: Just Another Calorie-Restricted Diet?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060" y="4283341"/>
            <a:ext cx="3804030" cy="2150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04312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lgerian" panose="04020705040A02060702" pitchFamily="82" charset="0"/>
              </a:rPr>
              <a:t>Prva </a:t>
            </a:r>
            <a:r>
              <a:rPr lang="en-US" dirty="0" smtClean="0">
                <a:latin typeface="Algerian" panose="04020705040A02060702" pitchFamily="82" charset="0"/>
              </a:rPr>
              <a:t>Bo</a:t>
            </a:r>
            <a:r>
              <a:rPr lang="sr-Latn-RS" dirty="0" smtClean="0">
                <a:latin typeface="Algerian" panose="04020705040A02060702" pitchFamily="82" charset="0"/>
              </a:rPr>
              <a:t>Ž</a:t>
            </a:r>
            <a:r>
              <a:rPr lang="en-US" dirty="0" err="1" smtClean="0">
                <a:latin typeface="Algerian" panose="04020705040A02060702" pitchFamily="82" charset="0"/>
              </a:rPr>
              <a:t>ija</a:t>
            </a:r>
            <a:r>
              <a:rPr lang="en-US" dirty="0" smtClean="0">
                <a:latin typeface="Algerian" panose="04020705040A02060702" pitchFamily="82" charset="0"/>
              </a:rPr>
              <a:t> </a:t>
            </a:r>
            <a:r>
              <a:rPr lang="en-US" dirty="0" err="1">
                <a:latin typeface="Algerian" panose="04020705040A02060702" pitchFamily="82" charset="0"/>
              </a:rPr>
              <a:t>zapovest</a:t>
            </a:r>
            <a:endParaRPr lang="en-US" dirty="0"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Prva </a:t>
            </a:r>
            <a:r>
              <a:rPr lang="en-US" dirty="0" err="1"/>
              <a:t>Božija</a:t>
            </a:r>
            <a:r>
              <a:rPr lang="en-US" dirty="0"/>
              <a:t> </a:t>
            </a:r>
            <a:r>
              <a:rPr lang="en-US" dirty="0" err="1"/>
              <a:t>zapovest</a:t>
            </a:r>
            <a:r>
              <a:rPr lang="en-US" dirty="0"/>
              <a:t> u Raju, </a:t>
            </a:r>
            <a:r>
              <a:rPr lang="en-US" dirty="0" err="1"/>
              <a:t>bila</a:t>
            </a:r>
            <a:r>
              <a:rPr lang="en-US" dirty="0"/>
              <a:t> je </a:t>
            </a:r>
            <a:r>
              <a:rPr lang="en-US" dirty="0" err="1"/>
              <a:t>zapovest</a:t>
            </a:r>
            <a:r>
              <a:rPr lang="en-US" dirty="0"/>
              <a:t> o </a:t>
            </a:r>
            <a:r>
              <a:rPr lang="en-US" dirty="0" err="1"/>
              <a:t>postu</a:t>
            </a:r>
            <a:r>
              <a:rPr lang="en-US" dirty="0"/>
              <a:t>. To je </a:t>
            </a:r>
            <a:r>
              <a:rPr lang="en-US" dirty="0" err="1"/>
              <a:t>zapovest</a:t>
            </a:r>
            <a:r>
              <a:rPr lang="en-US" dirty="0"/>
              <a:t> o </a:t>
            </a:r>
            <a:r>
              <a:rPr lang="en-US" dirty="0" err="1"/>
              <a:t>nejedenju</a:t>
            </a:r>
            <a:r>
              <a:rPr lang="en-US" dirty="0"/>
              <a:t> </a:t>
            </a:r>
            <a:r>
              <a:rPr lang="en-US" dirty="0" err="1"/>
              <a:t>plodova</a:t>
            </a:r>
            <a:r>
              <a:rPr lang="en-US" dirty="0"/>
              <a:t> </a:t>
            </a:r>
            <a:r>
              <a:rPr lang="en-US" dirty="0" err="1" smtClean="0"/>
              <a:t>sa</a:t>
            </a:r>
            <a:r>
              <a:rPr lang="en-US" dirty="0"/>
              <a:t> </a:t>
            </a:r>
            <a:r>
              <a:rPr lang="en-US" dirty="0" err="1" smtClean="0"/>
              <a:t>drveta</a:t>
            </a:r>
            <a:r>
              <a:rPr lang="en-US" dirty="0" smtClean="0"/>
              <a:t> </a:t>
            </a:r>
            <a:r>
              <a:rPr lang="en-US" dirty="0" err="1"/>
              <a:t>poznanja</a:t>
            </a:r>
            <a:r>
              <a:rPr lang="en-US" dirty="0"/>
              <a:t> dobra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zla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I </a:t>
            </a:r>
            <a:r>
              <a:rPr lang="en-US" dirty="0" err="1"/>
              <a:t>zapreti</a:t>
            </a:r>
            <a:r>
              <a:rPr lang="en-US" dirty="0"/>
              <a:t> </a:t>
            </a:r>
            <a:r>
              <a:rPr lang="en-US" dirty="0" err="1"/>
              <a:t>Gospod</a:t>
            </a:r>
            <a:r>
              <a:rPr lang="en-US" dirty="0"/>
              <a:t> Bog </a:t>
            </a:r>
            <a:r>
              <a:rPr lang="en-US" dirty="0" err="1"/>
              <a:t>čoveku</a:t>
            </a:r>
            <a:r>
              <a:rPr lang="en-US" dirty="0"/>
              <a:t> </a:t>
            </a:r>
            <a:r>
              <a:rPr lang="en-US" dirty="0" err="1"/>
              <a:t>govoreći</a:t>
            </a:r>
            <a:r>
              <a:rPr lang="en-US" dirty="0"/>
              <a:t>: </a:t>
            </a:r>
            <a:r>
              <a:rPr lang="en-US" dirty="0" err="1"/>
              <a:t>jedi</a:t>
            </a:r>
            <a:r>
              <a:rPr lang="en-US" dirty="0"/>
              <a:t> </a:t>
            </a:r>
            <a:r>
              <a:rPr lang="en-US" dirty="0" err="1"/>
              <a:t>slobodno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 smtClean="0"/>
              <a:t>svakog</a:t>
            </a:r>
            <a:r>
              <a:rPr lang="en-US" dirty="0"/>
              <a:t> </a:t>
            </a:r>
            <a:r>
              <a:rPr lang="en-US" dirty="0" err="1" smtClean="0"/>
              <a:t>drveta</a:t>
            </a:r>
            <a:r>
              <a:rPr lang="en-US" dirty="0" smtClean="0"/>
              <a:t> </a:t>
            </a:r>
            <a:r>
              <a:rPr lang="en-US" dirty="0"/>
              <a:t>u </a:t>
            </a:r>
            <a:r>
              <a:rPr lang="en-US" dirty="0" err="1"/>
              <a:t>vrtu</a:t>
            </a:r>
            <a:r>
              <a:rPr lang="en-US" dirty="0"/>
              <a:t>, </a:t>
            </a:r>
            <a:r>
              <a:rPr lang="en-US" dirty="0" err="1"/>
              <a:t>ali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drveta</a:t>
            </a:r>
            <a:r>
              <a:rPr lang="en-US" dirty="0"/>
              <a:t> od </a:t>
            </a:r>
            <a:r>
              <a:rPr lang="en-US" dirty="0" err="1"/>
              <a:t>znanja</a:t>
            </a:r>
            <a:r>
              <a:rPr lang="en-US" dirty="0"/>
              <a:t> dobra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zla</a:t>
            </a:r>
            <a:r>
              <a:rPr lang="en-US" dirty="0"/>
              <a:t>, s </a:t>
            </a:r>
            <a:r>
              <a:rPr lang="en-US" dirty="0" err="1"/>
              <a:t>njega</a:t>
            </a:r>
            <a:r>
              <a:rPr lang="en-US" dirty="0"/>
              <a:t> ne </a:t>
            </a:r>
            <a:r>
              <a:rPr lang="en-US" dirty="0" err="1"/>
              <a:t>jedi</a:t>
            </a:r>
            <a:r>
              <a:rPr lang="en-US" dirty="0"/>
              <a:t>; </a:t>
            </a:r>
            <a:r>
              <a:rPr lang="en-US" dirty="0" err="1"/>
              <a:t>jer</a:t>
            </a:r>
            <a:r>
              <a:rPr lang="en-US" dirty="0"/>
              <a:t> u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okusiš</a:t>
            </a:r>
            <a:r>
              <a:rPr lang="en-US" dirty="0"/>
              <a:t> s </a:t>
            </a:r>
            <a:r>
              <a:rPr lang="en-US" dirty="0" err="1"/>
              <a:t>njega</a:t>
            </a:r>
            <a:r>
              <a:rPr lang="en-US" dirty="0" smtClean="0"/>
              <a:t>, </a:t>
            </a:r>
            <a:r>
              <a:rPr lang="en-US" dirty="0" err="1"/>
              <a:t>umrećeš</a:t>
            </a:r>
            <a:r>
              <a:rPr lang="en-US" dirty="0"/>
              <a:t> </a:t>
            </a:r>
            <a:r>
              <a:rPr lang="en-US" dirty="0" smtClean="0"/>
              <a:t>(</a:t>
            </a:r>
            <a:r>
              <a:rPr lang="en-US" dirty="0"/>
              <a:t>Post </a:t>
            </a:r>
            <a:r>
              <a:rPr lang="en-US" dirty="0" smtClean="0"/>
              <a:t>2,16-17). </a:t>
            </a:r>
          </a:p>
          <a:p>
            <a:r>
              <a:rPr lang="en-US" dirty="0" smtClean="0"/>
              <a:t>Ova </a:t>
            </a:r>
            <a:r>
              <a:rPr lang="en-US" dirty="0" err="1"/>
              <a:t>zapovest</a:t>
            </a:r>
            <a:r>
              <a:rPr lang="en-US" dirty="0"/>
              <a:t> je </a:t>
            </a:r>
            <a:r>
              <a:rPr lang="en-US" dirty="0" err="1"/>
              <a:t>život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</a:t>
            </a:r>
            <a:r>
              <a:rPr lang="en-US" dirty="0" err="1"/>
              <a:t>daje</a:t>
            </a:r>
            <a:r>
              <a:rPr lang="en-US" dirty="0"/>
              <a:t> </a:t>
            </a:r>
            <a:r>
              <a:rPr lang="en-US" dirty="0" err="1"/>
              <a:t>život</a:t>
            </a:r>
            <a:r>
              <a:rPr lang="en-US" dirty="0"/>
              <a:t> </a:t>
            </a:r>
            <a:r>
              <a:rPr lang="en-US" dirty="0" err="1"/>
              <a:t>čoveku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 smtClean="0"/>
              <a:t>svetu</a:t>
            </a:r>
            <a:r>
              <a:rPr lang="en-US" dirty="0" smtClean="0"/>
              <a:t>. </a:t>
            </a:r>
            <a:r>
              <a:rPr lang="en-US" dirty="0" err="1" smtClean="0"/>
              <a:t>Držanje</a:t>
            </a:r>
            <a:r>
              <a:rPr lang="en-US" dirty="0" smtClean="0"/>
              <a:t> </a:t>
            </a:r>
            <a:r>
              <a:rPr lang="en-US" dirty="0" err="1"/>
              <a:t>zapovesti</a:t>
            </a:r>
            <a:r>
              <a:rPr lang="en-US" dirty="0"/>
              <a:t> je </a:t>
            </a:r>
            <a:r>
              <a:rPr lang="en-US" dirty="0" err="1"/>
              <a:t>značilo</a:t>
            </a:r>
            <a:r>
              <a:rPr lang="en-US" dirty="0"/>
              <a:t> – </a:t>
            </a:r>
            <a:r>
              <a:rPr lang="en-US" dirty="0" err="1"/>
              <a:t>hranjenje</a:t>
            </a:r>
            <a:r>
              <a:rPr lang="en-US" dirty="0"/>
              <a:t> </a:t>
            </a:r>
            <a:r>
              <a:rPr lang="en-US" dirty="0" err="1"/>
              <a:t>Rečju</a:t>
            </a:r>
            <a:r>
              <a:rPr lang="en-US" dirty="0"/>
              <a:t> </a:t>
            </a:r>
            <a:r>
              <a:rPr lang="en-US" dirty="0" err="1" smtClean="0"/>
              <a:t>Božijom</a:t>
            </a:r>
            <a:r>
              <a:rPr lang="en-US" dirty="0" smtClean="0"/>
              <a:t>. </a:t>
            </a:r>
          </a:p>
          <a:p>
            <a:r>
              <a:rPr lang="en-US" dirty="0" smtClean="0"/>
              <a:t>Ova </a:t>
            </a:r>
            <a:r>
              <a:rPr lang="en-US" dirty="0" err="1"/>
              <a:t>zapovest</a:t>
            </a:r>
            <a:r>
              <a:rPr lang="en-US" dirty="0"/>
              <a:t> </a:t>
            </a:r>
            <a:r>
              <a:rPr lang="en-US" dirty="0" err="1"/>
              <a:t>nije</a:t>
            </a:r>
            <a:r>
              <a:rPr lang="en-US" dirty="0"/>
              <a:t> </a:t>
            </a:r>
            <a:r>
              <a:rPr lang="en-US" dirty="0" err="1"/>
              <a:t>ograničenje</a:t>
            </a:r>
            <a:r>
              <a:rPr lang="en-US" dirty="0"/>
              <a:t> </a:t>
            </a:r>
            <a:r>
              <a:rPr lang="en-US" dirty="0" err="1"/>
              <a:t>čoveka</a:t>
            </a:r>
            <a:r>
              <a:rPr lang="en-US" dirty="0"/>
              <a:t>, </a:t>
            </a:r>
            <a:r>
              <a:rPr lang="en-US" dirty="0" err="1"/>
              <a:t>ona</a:t>
            </a:r>
            <a:r>
              <a:rPr lang="en-US" dirty="0"/>
              <a:t> je </a:t>
            </a:r>
            <a:r>
              <a:rPr lang="en-US" dirty="0" err="1"/>
              <a:t>putokaz</a:t>
            </a:r>
            <a:r>
              <a:rPr lang="en-US" dirty="0"/>
              <a:t> </a:t>
            </a:r>
            <a:r>
              <a:rPr lang="en-US" dirty="0" err="1"/>
              <a:t>kako</a:t>
            </a:r>
            <a:r>
              <a:rPr lang="en-US" dirty="0"/>
              <a:t> da se </a:t>
            </a:r>
            <a:r>
              <a:rPr lang="en-US" dirty="0" err="1"/>
              <a:t>čovek</a:t>
            </a:r>
            <a:r>
              <a:rPr lang="en-US" dirty="0"/>
              <a:t> </a:t>
            </a:r>
            <a:r>
              <a:rPr lang="en-US" dirty="0" err="1"/>
              <a:t>odnosi</a:t>
            </a:r>
            <a:r>
              <a:rPr lang="en-US" dirty="0"/>
              <a:t> </a:t>
            </a:r>
            <a:r>
              <a:rPr lang="en-US" dirty="0" err="1"/>
              <a:t>prema</a:t>
            </a:r>
            <a:r>
              <a:rPr lang="en-US" dirty="0"/>
              <a:t> </a:t>
            </a:r>
            <a:r>
              <a:rPr lang="en-US" dirty="0" err="1"/>
              <a:t>tvorevini</a:t>
            </a:r>
            <a:r>
              <a:rPr lang="en-US" dirty="0"/>
              <a:t> </a:t>
            </a:r>
            <a:r>
              <a:rPr lang="en-US" dirty="0" smtClean="0"/>
              <a:t>I </a:t>
            </a:r>
            <a:r>
              <a:rPr lang="en-US" dirty="0" err="1" smtClean="0"/>
              <a:t>prema</a:t>
            </a:r>
            <a:r>
              <a:rPr lang="en-US" dirty="0" smtClean="0"/>
              <a:t> </a:t>
            </a:r>
            <a:r>
              <a:rPr lang="en-US" dirty="0" err="1"/>
              <a:t>Bogu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75" y="2275840"/>
            <a:ext cx="4313238" cy="3230609"/>
          </a:xfrm>
        </p:spPr>
      </p:pic>
    </p:spTree>
    <p:extLst>
      <p:ext uri="{BB962C8B-B14F-4D97-AF65-F5344CB8AC3E}">
        <p14:creationId xmlns:p14="http://schemas.microsoft.com/office/powerpoint/2010/main" val="62731692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592924" y="843280"/>
            <a:ext cx="8911687" cy="1061720"/>
          </a:xfrm>
        </p:spPr>
        <p:txBody>
          <a:bodyPr>
            <a:normAutofit fontScale="90000"/>
          </a:bodyPr>
          <a:lstStyle/>
          <a:p>
            <a:r>
              <a:rPr lang="en-US" sz="4400" dirty="0" smtClean="0">
                <a:latin typeface="Algerian" panose="04020705040A02060702" pitchFamily="82" charset="0"/>
              </a:rPr>
              <a:t>(</a:t>
            </a:r>
            <a:r>
              <a:rPr lang="en-US" sz="4400" dirty="0" err="1" smtClean="0">
                <a:latin typeface="Algerian" panose="04020705040A02060702" pitchFamily="82" charset="0"/>
              </a:rPr>
              <a:t>Postanak</a:t>
            </a:r>
            <a:r>
              <a:rPr lang="en-US" sz="4400" dirty="0" smtClean="0">
                <a:latin typeface="Algerian" panose="04020705040A02060702" pitchFamily="82" charset="0"/>
              </a:rPr>
              <a:t> 3,1-3,6)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 </a:t>
            </a:r>
            <a:r>
              <a:rPr lang="en-US" dirty="0" err="1"/>
              <a:t>Demonska</a:t>
            </a:r>
            <a:r>
              <a:rPr lang="en-US" dirty="0"/>
              <a:t> </a:t>
            </a:r>
            <a:r>
              <a:rPr lang="en-US" dirty="0" err="1"/>
              <a:t>sila</a:t>
            </a:r>
            <a:r>
              <a:rPr lang="en-US" dirty="0"/>
              <a:t> je </a:t>
            </a:r>
            <a:r>
              <a:rPr lang="en-US" dirty="0" err="1"/>
              <a:t>došapnula</a:t>
            </a:r>
            <a:r>
              <a:rPr lang="en-US" dirty="0"/>
              <a:t> </a:t>
            </a:r>
            <a:r>
              <a:rPr lang="en-US" dirty="0" err="1"/>
              <a:t>Evi</a:t>
            </a:r>
            <a:r>
              <a:rPr lang="en-US" dirty="0"/>
              <a:t> da je to </a:t>
            </a:r>
            <a:r>
              <a:rPr lang="en-US" dirty="0" err="1"/>
              <a:t>ograničenje</a:t>
            </a:r>
            <a:r>
              <a:rPr lang="en-US" dirty="0" smtClean="0"/>
              <a:t>: Je </a:t>
            </a:r>
            <a:r>
              <a:rPr lang="en-US" dirty="0"/>
              <a:t>li </a:t>
            </a:r>
            <a:r>
              <a:rPr lang="en-US" dirty="0" err="1"/>
              <a:t>istina</a:t>
            </a:r>
            <a:r>
              <a:rPr lang="en-US" dirty="0"/>
              <a:t> da je Bog </a:t>
            </a:r>
            <a:r>
              <a:rPr lang="en-US" dirty="0" err="1"/>
              <a:t>kazao</a:t>
            </a:r>
            <a:r>
              <a:rPr lang="en-US" dirty="0"/>
              <a:t> da ne </a:t>
            </a:r>
            <a:r>
              <a:rPr lang="en-US" dirty="0" err="1"/>
              <a:t>jedete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svakog</a:t>
            </a:r>
            <a:r>
              <a:rPr lang="en-US" dirty="0"/>
              <a:t> </a:t>
            </a:r>
            <a:r>
              <a:rPr lang="en-US" dirty="0" err="1"/>
              <a:t>drveta</a:t>
            </a:r>
            <a:r>
              <a:rPr lang="en-US" dirty="0"/>
              <a:t> u </a:t>
            </a:r>
            <a:r>
              <a:rPr lang="en-US" dirty="0" err="1"/>
              <a:t>vrtu</a:t>
            </a:r>
            <a:r>
              <a:rPr lang="en-US" dirty="0" smtClean="0"/>
              <a:t>?</a:t>
            </a:r>
          </a:p>
          <a:p>
            <a:r>
              <a:rPr lang="en-US" dirty="0" smtClean="0"/>
              <a:t> </a:t>
            </a:r>
            <a:r>
              <a:rPr lang="en-US" dirty="0"/>
              <a:t>A </a:t>
            </a:r>
            <a:r>
              <a:rPr lang="en-US" dirty="0" err="1"/>
              <a:t>žena</a:t>
            </a:r>
            <a:r>
              <a:rPr lang="en-US" dirty="0"/>
              <a:t> </a:t>
            </a:r>
            <a:r>
              <a:rPr lang="en-US" dirty="0" err="1"/>
              <a:t>reče</a:t>
            </a:r>
            <a:r>
              <a:rPr lang="en-US" dirty="0"/>
              <a:t> </a:t>
            </a:r>
            <a:r>
              <a:rPr lang="en-US" dirty="0" err="1"/>
              <a:t>zmiji</a:t>
            </a:r>
            <a:r>
              <a:rPr lang="en-US" dirty="0"/>
              <a:t>: mi </a:t>
            </a:r>
            <a:r>
              <a:rPr lang="en-US" dirty="0" err="1"/>
              <a:t>jedemoroda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svakog</a:t>
            </a:r>
            <a:r>
              <a:rPr lang="en-US" dirty="0"/>
              <a:t> </a:t>
            </a:r>
            <a:r>
              <a:rPr lang="en-US" dirty="0" err="1"/>
              <a:t>drveta</a:t>
            </a:r>
            <a:r>
              <a:rPr lang="en-US" dirty="0"/>
              <a:t> u </a:t>
            </a:r>
            <a:r>
              <a:rPr lang="en-US" dirty="0" err="1"/>
              <a:t>vrtu</a:t>
            </a:r>
            <a:r>
              <a:rPr lang="en-US" dirty="0"/>
              <a:t>, </a:t>
            </a:r>
            <a:r>
              <a:rPr lang="en-US" dirty="0" err="1"/>
              <a:t>samo</a:t>
            </a:r>
            <a:r>
              <a:rPr lang="en-US" dirty="0"/>
              <a:t> </a:t>
            </a:r>
            <a:r>
              <a:rPr lang="en-US" dirty="0" err="1"/>
              <a:t>roda</a:t>
            </a:r>
            <a:r>
              <a:rPr lang="en-US" dirty="0"/>
              <a:t> s </a:t>
            </a:r>
            <a:r>
              <a:rPr lang="en-US" dirty="0" err="1"/>
              <a:t>onog</a:t>
            </a:r>
            <a:r>
              <a:rPr lang="en-US" dirty="0"/>
              <a:t> </a:t>
            </a:r>
            <a:r>
              <a:rPr lang="en-US" dirty="0" err="1"/>
              <a:t>drveta</a:t>
            </a:r>
            <a:r>
              <a:rPr lang="en-US" dirty="0"/>
              <a:t> </a:t>
            </a:r>
            <a:r>
              <a:rPr lang="en-US" dirty="0" err="1"/>
              <a:t>usred</a:t>
            </a:r>
            <a:r>
              <a:rPr lang="en-US" dirty="0"/>
              <a:t> </a:t>
            </a:r>
            <a:r>
              <a:rPr lang="en-US" dirty="0" err="1"/>
              <a:t>vrta</a:t>
            </a:r>
            <a:r>
              <a:rPr lang="en-US" dirty="0"/>
              <a:t>, </a:t>
            </a:r>
            <a:r>
              <a:rPr lang="en-US" dirty="0" err="1"/>
              <a:t>kazao</a:t>
            </a:r>
            <a:r>
              <a:rPr lang="en-US" dirty="0"/>
              <a:t> je Bog ne </a:t>
            </a:r>
            <a:r>
              <a:rPr lang="en-US" dirty="0" err="1"/>
              <a:t>jedite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nedirajte</a:t>
            </a:r>
            <a:r>
              <a:rPr lang="en-US" dirty="0"/>
              <a:t> u </a:t>
            </a:r>
            <a:r>
              <a:rPr lang="en-US" dirty="0" err="1"/>
              <a:t>nju</a:t>
            </a:r>
            <a:r>
              <a:rPr lang="en-US" dirty="0"/>
              <a:t>, da ne </a:t>
            </a:r>
            <a:r>
              <a:rPr lang="en-US" dirty="0" err="1"/>
              <a:t>umrete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 err="1"/>
              <a:t>zmija</a:t>
            </a:r>
            <a:r>
              <a:rPr lang="en-US" dirty="0"/>
              <a:t> </a:t>
            </a:r>
            <a:r>
              <a:rPr lang="en-US" dirty="0" err="1"/>
              <a:t>reče</a:t>
            </a:r>
            <a:r>
              <a:rPr lang="en-US" dirty="0"/>
              <a:t> </a:t>
            </a:r>
            <a:r>
              <a:rPr lang="en-US" dirty="0" err="1"/>
              <a:t>ženi</a:t>
            </a:r>
            <a:r>
              <a:rPr lang="en-US" dirty="0"/>
              <a:t>: </a:t>
            </a:r>
            <a:r>
              <a:rPr lang="en-US" dirty="0" err="1"/>
              <a:t>nećete</a:t>
            </a:r>
            <a:r>
              <a:rPr lang="en-US" dirty="0"/>
              <a:t> vi </a:t>
            </a:r>
            <a:r>
              <a:rPr lang="en-US" dirty="0" err="1"/>
              <a:t>umreti</a:t>
            </a:r>
            <a:r>
              <a:rPr lang="en-US" dirty="0"/>
              <a:t>, </a:t>
            </a:r>
            <a:r>
              <a:rPr lang="en-US" dirty="0" err="1"/>
              <a:t>nego</a:t>
            </a:r>
            <a:r>
              <a:rPr lang="en-US" dirty="0"/>
              <a:t> </a:t>
            </a:r>
            <a:r>
              <a:rPr lang="en-US" dirty="0" err="1"/>
              <a:t>zna</a:t>
            </a:r>
            <a:r>
              <a:rPr lang="en-US" dirty="0"/>
              <a:t> Bog da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Vam</a:t>
            </a:r>
            <a:r>
              <a:rPr lang="en-US" dirty="0"/>
              <a:t> se </a:t>
            </a:r>
            <a:r>
              <a:rPr lang="en-US" dirty="0" err="1"/>
              <a:t>uonaj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kada</a:t>
            </a:r>
            <a:r>
              <a:rPr lang="en-US" dirty="0"/>
              <a:t> </a:t>
            </a:r>
            <a:r>
              <a:rPr lang="en-US" dirty="0" err="1"/>
              <a:t>okusite</a:t>
            </a:r>
            <a:r>
              <a:rPr lang="en-US" dirty="0"/>
              <a:t> s </a:t>
            </a:r>
            <a:r>
              <a:rPr lang="en-US" dirty="0" err="1"/>
              <a:t>njega</a:t>
            </a:r>
            <a:r>
              <a:rPr lang="en-US" dirty="0"/>
              <a:t> </a:t>
            </a:r>
            <a:r>
              <a:rPr lang="en-US" dirty="0" err="1"/>
              <a:t>otvoriti</a:t>
            </a:r>
            <a:r>
              <a:rPr lang="en-US" dirty="0"/>
              <a:t> </a:t>
            </a:r>
            <a:r>
              <a:rPr lang="en-US" dirty="0" err="1"/>
              <a:t>oči</a:t>
            </a:r>
            <a:r>
              <a:rPr lang="en-US" dirty="0"/>
              <a:t>, pa </a:t>
            </a:r>
            <a:r>
              <a:rPr lang="en-US" dirty="0" err="1"/>
              <a:t>ćete</a:t>
            </a:r>
            <a:r>
              <a:rPr lang="en-US" dirty="0"/>
              <a:t> </a:t>
            </a:r>
            <a:r>
              <a:rPr lang="en-US" dirty="0" err="1"/>
              <a:t>postati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bogovi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znati</a:t>
            </a:r>
            <a:r>
              <a:rPr lang="en-US" dirty="0"/>
              <a:t> </a:t>
            </a:r>
            <a:r>
              <a:rPr lang="en-US" dirty="0" err="1"/>
              <a:t>šta</a:t>
            </a:r>
            <a:r>
              <a:rPr lang="en-US" dirty="0"/>
              <a:t> je dobro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šta</a:t>
            </a:r>
            <a:r>
              <a:rPr lang="en-US" dirty="0"/>
              <a:t> </a:t>
            </a:r>
            <a:r>
              <a:rPr lang="en-US" dirty="0" err="1"/>
              <a:t>jezlo</a:t>
            </a:r>
            <a:r>
              <a:rPr lang="en-US" dirty="0" smtClean="0"/>
              <a:t>.</a:t>
            </a:r>
          </a:p>
          <a:p>
            <a:r>
              <a:rPr lang="en-US" dirty="0" smtClean="0"/>
              <a:t>I </a:t>
            </a:r>
            <a:r>
              <a:rPr lang="en-US" dirty="0" err="1"/>
              <a:t>žena</a:t>
            </a:r>
            <a:r>
              <a:rPr lang="en-US" dirty="0"/>
              <a:t> </a:t>
            </a:r>
            <a:r>
              <a:rPr lang="en-US" dirty="0" err="1"/>
              <a:t>videći</a:t>
            </a:r>
            <a:r>
              <a:rPr lang="en-US" dirty="0"/>
              <a:t> da je rod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drvetu</a:t>
            </a:r>
            <a:r>
              <a:rPr lang="en-US" dirty="0"/>
              <a:t> DOBAR ZA JELO, </a:t>
            </a:r>
            <a:r>
              <a:rPr lang="en-US" dirty="0" err="1"/>
              <a:t>i</a:t>
            </a:r>
            <a:r>
              <a:rPr lang="en-US" dirty="0"/>
              <a:t> da </a:t>
            </a:r>
            <a:r>
              <a:rPr lang="en-US" dirty="0" err="1"/>
              <a:t>ga</a:t>
            </a:r>
            <a:r>
              <a:rPr lang="en-US" dirty="0"/>
              <a:t> je MILINA GLEDATI, </a:t>
            </a:r>
            <a:r>
              <a:rPr lang="en-US" dirty="0" err="1"/>
              <a:t>i</a:t>
            </a:r>
            <a:r>
              <a:rPr lang="en-US" dirty="0"/>
              <a:t> da </a:t>
            </a:r>
            <a:r>
              <a:rPr lang="en-US" dirty="0" err="1"/>
              <a:t>jedrvo</a:t>
            </a:r>
            <a:r>
              <a:rPr lang="en-US" dirty="0"/>
              <a:t> </a:t>
            </a:r>
            <a:r>
              <a:rPr lang="en-US" dirty="0" err="1"/>
              <a:t>vrlo</a:t>
            </a:r>
            <a:r>
              <a:rPr lang="en-US" dirty="0"/>
              <a:t> DRAGO RADI ZNANJA,  </a:t>
            </a:r>
            <a:r>
              <a:rPr lang="en-US" dirty="0" err="1"/>
              <a:t>uzabra</a:t>
            </a:r>
            <a:r>
              <a:rPr lang="en-US" dirty="0"/>
              <a:t> </a:t>
            </a:r>
            <a:r>
              <a:rPr lang="en-US" dirty="0" err="1"/>
              <a:t>roda</a:t>
            </a:r>
            <a:r>
              <a:rPr lang="en-US" dirty="0"/>
              <a:t> s </a:t>
            </a:r>
            <a:r>
              <a:rPr lang="en-US" dirty="0" err="1"/>
              <a:t>njega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okusi</a:t>
            </a:r>
            <a:r>
              <a:rPr lang="en-US" dirty="0"/>
              <a:t>,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dade</a:t>
            </a:r>
            <a:r>
              <a:rPr lang="en-US" dirty="0"/>
              <a:t> </a:t>
            </a:r>
            <a:r>
              <a:rPr lang="en-US" dirty="0" err="1"/>
              <a:t>mužu</a:t>
            </a:r>
            <a:r>
              <a:rPr lang="en-US" dirty="0"/>
              <a:t> </a:t>
            </a:r>
            <a:r>
              <a:rPr lang="en-US" dirty="0" err="1" smtClean="0"/>
              <a:t>svome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2871" y="2130960"/>
            <a:ext cx="4310246" cy="3767655"/>
          </a:xfrm>
        </p:spPr>
      </p:pic>
      <p:pic>
        <p:nvPicPr>
          <p:cNvPr id="11" name="Picture 2" descr="Zašto je Bog stavio stablo spoznaje dobra i zla u rajski vrt?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0747" y="2133600"/>
            <a:ext cx="4313864" cy="3770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943811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err="1" smtClean="0">
                <a:latin typeface="Algerian" panose="04020705040A02060702" pitchFamily="82" charset="0"/>
              </a:rPr>
              <a:t>Osnovne</a:t>
            </a:r>
            <a:r>
              <a:rPr lang="en-US" sz="4000" dirty="0">
                <a:latin typeface="Algerian" panose="04020705040A02060702" pitchFamily="82" charset="0"/>
              </a:rPr>
              <a:t> </a:t>
            </a:r>
            <a:r>
              <a:rPr lang="en-US" sz="4000" dirty="0" err="1" smtClean="0">
                <a:latin typeface="Algerian" panose="04020705040A02060702" pitchFamily="82" charset="0"/>
              </a:rPr>
              <a:t>Potrebe</a:t>
            </a:r>
            <a:r>
              <a:rPr lang="en-US" sz="4000" dirty="0" smtClean="0">
                <a:latin typeface="Algerian" panose="04020705040A02060702" pitchFamily="82" charset="0"/>
              </a:rPr>
              <a:t> </a:t>
            </a:r>
            <a:r>
              <a:rPr lang="en-US" sz="4000" dirty="0" err="1" smtClean="0">
                <a:latin typeface="Algerian" panose="04020705040A02060702" pitchFamily="82" charset="0"/>
              </a:rPr>
              <a:t>Ljudske</a:t>
            </a:r>
            <a:r>
              <a:rPr lang="en-US" sz="4000" dirty="0" smtClean="0">
                <a:latin typeface="Algerian" panose="04020705040A02060702" pitchFamily="82" charset="0"/>
              </a:rPr>
              <a:t> </a:t>
            </a:r>
            <a:r>
              <a:rPr lang="en-US" sz="4000" dirty="0" err="1" smtClean="0">
                <a:latin typeface="Algerian" panose="04020705040A02060702" pitchFamily="82" charset="0"/>
              </a:rPr>
              <a:t>prirode</a:t>
            </a:r>
            <a:endParaRPr lang="en-US" sz="4000" dirty="0">
              <a:latin typeface="Algerian" panose="04020705040A02060702" pitchFamily="82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sz="half" idx="1"/>
          </p:nvPr>
        </p:nvSpPr>
        <p:spPr>
          <a:xfrm>
            <a:off x="2589212" y="1905000"/>
            <a:ext cx="4313864" cy="3998844"/>
          </a:xfrm>
        </p:spPr>
        <p:txBody>
          <a:bodyPr>
            <a:normAutofit fontScale="77500" lnSpcReduction="20000"/>
          </a:bodyPr>
          <a:lstStyle/>
          <a:p>
            <a:r>
              <a:rPr lang="en-US" sz="2100" dirty="0" err="1"/>
              <a:t>Satana</a:t>
            </a:r>
            <a:r>
              <a:rPr lang="en-US" sz="2100" dirty="0"/>
              <a:t> </a:t>
            </a:r>
            <a:r>
              <a:rPr lang="en-US" sz="2100" dirty="0" err="1"/>
              <a:t>na</a:t>
            </a:r>
            <a:r>
              <a:rPr lang="en-US" sz="2100" dirty="0"/>
              <a:t> </a:t>
            </a:r>
            <a:r>
              <a:rPr lang="en-US" sz="2100" dirty="0" err="1"/>
              <a:t>ovaj</a:t>
            </a:r>
            <a:r>
              <a:rPr lang="en-US" sz="2100" dirty="0"/>
              <a:t> </a:t>
            </a:r>
            <a:r>
              <a:rPr lang="en-US" sz="2100" dirty="0" err="1"/>
              <a:t>način</a:t>
            </a:r>
            <a:r>
              <a:rPr lang="en-US" sz="2100" dirty="0"/>
              <a:t> </a:t>
            </a:r>
            <a:r>
              <a:rPr lang="en-US" sz="2100" dirty="0" err="1"/>
              <a:t>budi</a:t>
            </a:r>
            <a:r>
              <a:rPr lang="en-US" sz="2100" dirty="0"/>
              <a:t> u </a:t>
            </a:r>
            <a:r>
              <a:rPr lang="en-US" sz="2100" dirty="0" err="1"/>
              <a:t>Evi</a:t>
            </a:r>
            <a:r>
              <a:rPr lang="en-US" sz="2100" dirty="0"/>
              <a:t>, tri </a:t>
            </a:r>
            <a:r>
              <a:rPr lang="en-US" sz="2100" dirty="0" err="1"/>
              <a:t>osnovne</a:t>
            </a:r>
            <a:r>
              <a:rPr lang="en-US" sz="2100" dirty="0"/>
              <a:t> </a:t>
            </a:r>
            <a:r>
              <a:rPr lang="en-US" sz="2100" dirty="0" err="1"/>
              <a:t>potrebe</a:t>
            </a:r>
            <a:r>
              <a:rPr lang="en-US" sz="2100" dirty="0"/>
              <a:t> </a:t>
            </a:r>
            <a:r>
              <a:rPr lang="en-US" sz="2100" dirty="0" err="1"/>
              <a:t>ljudske</a:t>
            </a:r>
            <a:r>
              <a:rPr lang="en-US" sz="2100" dirty="0"/>
              <a:t> </a:t>
            </a:r>
            <a:r>
              <a:rPr lang="en-US" sz="2100" dirty="0" err="1"/>
              <a:t>prirode</a:t>
            </a:r>
            <a:r>
              <a:rPr lang="en-US" sz="2100" dirty="0" smtClean="0"/>
              <a:t>.</a:t>
            </a:r>
          </a:p>
          <a:p>
            <a:pPr marL="0" indent="0">
              <a:buNone/>
            </a:pPr>
            <a:endParaRPr lang="en-US" sz="2100" dirty="0"/>
          </a:p>
          <a:p>
            <a:r>
              <a:rPr lang="en-US" sz="2100" dirty="0"/>
              <a:t>Prva je </a:t>
            </a:r>
            <a:r>
              <a:rPr lang="en-US" sz="2100" dirty="0" err="1"/>
              <a:t>potreba</a:t>
            </a:r>
            <a:r>
              <a:rPr lang="en-US" sz="2100" dirty="0"/>
              <a:t> </a:t>
            </a:r>
            <a:r>
              <a:rPr lang="en-US" sz="2100" dirty="0" err="1"/>
              <a:t>za</a:t>
            </a:r>
            <a:r>
              <a:rPr lang="en-US" sz="2100" dirty="0"/>
              <a:t> </a:t>
            </a:r>
            <a:r>
              <a:rPr lang="en-US" sz="2100" dirty="0" err="1"/>
              <a:t>hranom</a:t>
            </a:r>
            <a:r>
              <a:rPr lang="en-US" sz="2100" dirty="0"/>
              <a:t>, rod je «</a:t>
            </a:r>
            <a:r>
              <a:rPr lang="en-US" sz="2100" dirty="0" err="1"/>
              <a:t>dobar</a:t>
            </a:r>
            <a:r>
              <a:rPr lang="en-US" sz="2100" dirty="0"/>
              <a:t> </a:t>
            </a:r>
            <a:r>
              <a:rPr lang="en-US" sz="2100" dirty="0" err="1"/>
              <a:t>za</a:t>
            </a:r>
            <a:r>
              <a:rPr lang="en-US" sz="2100" dirty="0"/>
              <a:t> </a:t>
            </a:r>
            <a:r>
              <a:rPr lang="en-US" sz="2100" dirty="0" err="1"/>
              <a:t>jelo</a:t>
            </a:r>
            <a:r>
              <a:rPr lang="en-US" sz="2100" dirty="0"/>
              <a:t>», </a:t>
            </a:r>
          </a:p>
          <a:p>
            <a:r>
              <a:rPr lang="en-US" sz="2100" dirty="0" smtClean="0"/>
              <a:t>Druga </a:t>
            </a:r>
            <a:r>
              <a:rPr lang="en-US" sz="2100" dirty="0"/>
              <a:t>je </a:t>
            </a:r>
            <a:r>
              <a:rPr lang="en-US" sz="2100" dirty="0" err="1"/>
              <a:t>potreba</a:t>
            </a:r>
            <a:r>
              <a:rPr lang="en-US" sz="2100" dirty="0"/>
              <a:t> </a:t>
            </a:r>
            <a:r>
              <a:rPr lang="en-US" sz="2100" dirty="0" err="1"/>
              <a:t>za</a:t>
            </a:r>
            <a:r>
              <a:rPr lang="en-US" sz="2100" dirty="0"/>
              <a:t> </a:t>
            </a:r>
            <a:r>
              <a:rPr lang="en-US" sz="2100" dirty="0" err="1"/>
              <a:t>lepotom</a:t>
            </a:r>
            <a:r>
              <a:rPr lang="en-US" sz="2100" dirty="0"/>
              <a:t> – «</a:t>
            </a:r>
            <a:r>
              <a:rPr lang="en-US" sz="2100" dirty="0" err="1"/>
              <a:t>milina</a:t>
            </a:r>
            <a:r>
              <a:rPr lang="en-US" sz="2100" dirty="0"/>
              <a:t> </a:t>
            </a:r>
            <a:r>
              <a:rPr lang="en-US" sz="2100" dirty="0" err="1"/>
              <a:t>ga</a:t>
            </a:r>
            <a:r>
              <a:rPr lang="en-US" sz="2100" dirty="0"/>
              <a:t> </a:t>
            </a:r>
            <a:r>
              <a:rPr lang="en-US" sz="2100" dirty="0" smtClean="0"/>
              <a:t>je </a:t>
            </a:r>
            <a:r>
              <a:rPr lang="en-US" sz="2100" dirty="0" err="1" smtClean="0"/>
              <a:t>gledati</a:t>
            </a:r>
            <a:r>
              <a:rPr lang="en-US" sz="2100" dirty="0"/>
              <a:t>», </a:t>
            </a:r>
          </a:p>
          <a:p>
            <a:r>
              <a:rPr lang="en-US" sz="2100" dirty="0" err="1" smtClean="0"/>
              <a:t>Treće</a:t>
            </a:r>
            <a:r>
              <a:rPr lang="en-US" sz="2100" dirty="0" smtClean="0"/>
              <a:t> </a:t>
            </a:r>
            <a:r>
              <a:rPr lang="en-US" sz="2100" dirty="0"/>
              <a:t>je da je </a:t>
            </a:r>
            <a:r>
              <a:rPr lang="en-US" sz="2100" dirty="0" err="1"/>
              <a:t>drvo</a:t>
            </a:r>
            <a:r>
              <a:rPr lang="en-US" sz="2100" dirty="0"/>
              <a:t> «</a:t>
            </a:r>
            <a:r>
              <a:rPr lang="en-US" sz="2100" dirty="0" err="1"/>
              <a:t>drago</a:t>
            </a:r>
            <a:r>
              <a:rPr lang="en-US" sz="2100" dirty="0"/>
              <a:t> </a:t>
            </a:r>
            <a:r>
              <a:rPr lang="en-US" sz="2100" dirty="0" err="1"/>
              <a:t>radi</a:t>
            </a:r>
            <a:r>
              <a:rPr lang="en-US" sz="2100" dirty="0"/>
              <a:t> </a:t>
            </a:r>
            <a:r>
              <a:rPr lang="en-US" sz="2100" dirty="0" err="1"/>
              <a:t>znanja</a:t>
            </a:r>
            <a:r>
              <a:rPr lang="en-US" sz="2100" dirty="0" smtClean="0"/>
              <a:t>».</a:t>
            </a:r>
          </a:p>
          <a:p>
            <a:pPr marL="0" indent="0">
              <a:buNone/>
            </a:pPr>
            <a:endParaRPr lang="en-US" sz="2100" dirty="0"/>
          </a:p>
          <a:p>
            <a:r>
              <a:rPr lang="en-US" sz="2100" dirty="0" err="1"/>
              <a:t>Ovo</a:t>
            </a:r>
            <a:r>
              <a:rPr lang="en-US" sz="2100" dirty="0"/>
              <a:t> </a:t>
            </a:r>
            <a:r>
              <a:rPr lang="en-US" sz="2100" dirty="0" err="1"/>
              <a:t>su</a:t>
            </a:r>
            <a:r>
              <a:rPr lang="en-US" sz="2100" dirty="0"/>
              <a:t> tri </a:t>
            </a:r>
            <a:r>
              <a:rPr lang="en-US" sz="2100" dirty="0" err="1"/>
              <a:t>osnovne</a:t>
            </a:r>
            <a:r>
              <a:rPr lang="en-US" sz="2100" dirty="0"/>
              <a:t> </a:t>
            </a:r>
            <a:r>
              <a:rPr lang="en-US" sz="2100" dirty="0" err="1"/>
              <a:t>potrebe</a:t>
            </a:r>
            <a:r>
              <a:rPr lang="en-US" sz="2100" dirty="0"/>
              <a:t> bez </a:t>
            </a:r>
            <a:r>
              <a:rPr lang="en-US" sz="2100" dirty="0" err="1"/>
              <a:t>kojih</a:t>
            </a:r>
            <a:r>
              <a:rPr lang="en-US" sz="2100" dirty="0"/>
              <a:t> </a:t>
            </a:r>
            <a:r>
              <a:rPr lang="en-US" sz="2100" dirty="0" err="1"/>
              <a:t>čovek</a:t>
            </a:r>
            <a:r>
              <a:rPr lang="en-US" sz="2100" dirty="0"/>
              <a:t> </a:t>
            </a:r>
            <a:r>
              <a:rPr lang="en-US" sz="2100" dirty="0" err="1"/>
              <a:t>nije</a:t>
            </a:r>
            <a:r>
              <a:rPr lang="en-US" sz="2100" dirty="0"/>
              <a:t> </a:t>
            </a:r>
            <a:r>
              <a:rPr lang="en-US" sz="2100" dirty="0" err="1"/>
              <a:t>čovek</a:t>
            </a:r>
            <a:r>
              <a:rPr lang="en-US" sz="2100" dirty="0"/>
              <a:t> </a:t>
            </a:r>
            <a:r>
              <a:rPr lang="en-US" sz="2100" dirty="0" err="1"/>
              <a:t>i</a:t>
            </a:r>
            <a:r>
              <a:rPr lang="en-US" sz="2100" dirty="0"/>
              <a:t> </a:t>
            </a:r>
            <a:r>
              <a:rPr lang="en-US" sz="2100" dirty="0" err="1"/>
              <a:t>zato</a:t>
            </a:r>
            <a:r>
              <a:rPr lang="en-US" sz="2100" dirty="0"/>
              <a:t> demon </a:t>
            </a:r>
            <a:r>
              <a:rPr lang="en-US" sz="2100" dirty="0" err="1"/>
              <a:t>udara</a:t>
            </a:r>
            <a:r>
              <a:rPr lang="en-US" sz="2100" dirty="0"/>
              <a:t> </a:t>
            </a:r>
            <a:r>
              <a:rPr lang="en-US" sz="2100" dirty="0" err="1"/>
              <a:t>upravo</a:t>
            </a:r>
            <a:r>
              <a:rPr lang="en-US" sz="2100" dirty="0"/>
              <a:t> </a:t>
            </a:r>
            <a:r>
              <a:rPr lang="en-US" sz="2100" dirty="0" err="1"/>
              <a:t>na</a:t>
            </a:r>
            <a:r>
              <a:rPr lang="en-US" sz="2100" dirty="0"/>
              <a:t> ova </a:t>
            </a:r>
            <a:r>
              <a:rPr lang="en-US" sz="2100" dirty="0" smtClean="0"/>
              <a:t>tri </a:t>
            </a:r>
            <a:r>
              <a:rPr lang="en-US" sz="2100" dirty="0" err="1" smtClean="0"/>
              <a:t>poriva</a:t>
            </a:r>
            <a:r>
              <a:rPr lang="en-US" sz="2100" dirty="0" smtClean="0"/>
              <a:t> </a:t>
            </a:r>
            <a:r>
              <a:rPr lang="en-US" sz="2100" dirty="0" err="1"/>
              <a:t>i</a:t>
            </a:r>
            <a:r>
              <a:rPr lang="en-US" sz="2100" dirty="0"/>
              <a:t> </a:t>
            </a:r>
            <a:r>
              <a:rPr lang="en-US" sz="2100" dirty="0" err="1"/>
              <a:t>usmerava</a:t>
            </a:r>
            <a:r>
              <a:rPr lang="en-US" sz="2100" dirty="0"/>
              <a:t> </a:t>
            </a:r>
            <a:r>
              <a:rPr lang="en-US" sz="2100" dirty="0" err="1"/>
              <a:t>ih</a:t>
            </a:r>
            <a:r>
              <a:rPr lang="en-US" sz="2100" dirty="0"/>
              <a:t> </a:t>
            </a:r>
            <a:r>
              <a:rPr lang="en-US" sz="2100" dirty="0" err="1"/>
              <a:t>pogrešnim</a:t>
            </a:r>
            <a:r>
              <a:rPr lang="en-US" sz="2100" dirty="0"/>
              <a:t> </a:t>
            </a:r>
            <a:r>
              <a:rPr lang="en-US" sz="2100" dirty="0" err="1"/>
              <a:t>putem</a:t>
            </a:r>
            <a:r>
              <a:rPr lang="en-US" sz="2100" dirty="0"/>
              <a:t>, </a:t>
            </a:r>
            <a:r>
              <a:rPr lang="en-US" sz="2100" dirty="0" err="1"/>
              <a:t>preko</a:t>
            </a:r>
            <a:r>
              <a:rPr lang="en-US" sz="2100" dirty="0"/>
              <a:t> </a:t>
            </a:r>
            <a:r>
              <a:rPr lang="en-US" sz="2100" dirty="0" err="1"/>
              <a:t>zloupotrebe</a:t>
            </a:r>
            <a:r>
              <a:rPr lang="en-US" sz="2100" dirty="0"/>
              <a:t> same </a:t>
            </a:r>
            <a:r>
              <a:rPr lang="en-US" sz="2100" dirty="0" err="1"/>
              <a:t>Božanske</a:t>
            </a:r>
            <a:r>
              <a:rPr lang="en-US" sz="2100" dirty="0"/>
              <a:t> </a:t>
            </a:r>
            <a:r>
              <a:rPr lang="en-US" sz="2100" dirty="0" err="1"/>
              <a:t>reči</a:t>
            </a:r>
            <a:r>
              <a:rPr lang="en-US" sz="2100" dirty="0"/>
              <a:t>.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7190747" y="1905000"/>
            <a:ext cx="4313864" cy="3998844"/>
          </a:xfrm>
        </p:spPr>
        <p:txBody>
          <a:bodyPr>
            <a:normAutofit fontScale="77500" lnSpcReduction="20000"/>
          </a:bodyPr>
          <a:lstStyle/>
          <a:p>
            <a:r>
              <a:rPr lang="en-US" sz="2300" dirty="0"/>
              <a:t>On </a:t>
            </a:r>
            <a:r>
              <a:rPr lang="en-US" sz="2300" dirty="0" err="1"/>
              <a:t>usmerava</a:t>
            </a:r>
            <a:r>
              <a:rPr lang="en-US" sz="2300" dirty="0"/>
              <a:t> </a:t>
            </a:r>
            <a:r>
              <a:rPr lang="en-US" sz="2300" dirty="0" err="1"/>
              <a:t>pogled</a:t>
            </a:r>
            <a:r>
              <a:rPr lang="en-US" sz="2300" dirty="0"/>
              <a:t> </a:t>
            </a:r>
            <a:r>
              <a:rPr lang="en-US" sz="2300" dirty="0" err="1"/>
              <a:t>prvih</a:t>
            </a:r>
            <a:r>
              <a:rPr lang="en-US" sz="2300" dirty="0"/>
              <a:t> </a:t>
            </a:r>
            <a:r>
              <a:rPr lang="en-US" sz="2300" dirty="0" err="1"/>
              <a:t>ljudi</a:t>
            </a:r>
            <a:r>
              <a:rPr lang="en-US" sz="2300" dirty="0"/>
              <a:t> </a:t>
            </a:r>
            <a:r>
              <a:rPr lang="en-US" sz="2300" dirty="0" err="1"/>
              <a:t>sa</a:t>
            </a:r>
            <a:r>
              <a:rPr lang="en-US" sz="2300" dirty="0"/>
              <a:t> Boga, </a:t>
            </a:r>
            <a:r>
              <a:rPr lang="en-US" sz="2300" dirty="0" err="1"/>
              <a:t>na</a:t>
            </a:r>
            <a:r>
              <a:rPr lang="en-US" sz="2300" dirty="0"/>
              <a:t> </a:t>
            </a:r>
            <a:r>
              <a:rPr lang="en-US" sz="2300" dirty="0" err="1"/>
              <a:t>tvorevinu</a:t>
            </a:r>
            <a:r>
              <a:rPr lang="en-US" sz="2300" dirty="0"/>
              <a:t>, </a:t>
            </a:r>
            <a:r>
              <a:rPr lang="en-US" sz="2300" dirty="0" err="1"/>
              <a:t>na</a:t>
            </a:r>
            <a:r>
              <a:rPr lang="en-US" sz="2300" dirty="0"/>
              <a:t> </a:t>
            </a:r>
            <a:r>
              <a:rPr lang="en-US" sz="2300" dirty="0" err="1"/>
              <a:t>prirodu</a:t>
            </a:r>
            <a:r>
              <a:rPr lang="en-US" sz="2300" dirty="0"/>
              <a:t>.</a:t>
            </a:r>
          </a:p>
          <a:p>
            <a:pPr marL="0" indent="0">
              <a:buNone/>
            </a:pPr>
            <a:r>
              <a:rPr lang="en-US" sz="2300" dirty="0"/>
              <a:t> </a:t>
            </a:r>
          </a:p>
          <a:p>
            <a:r>
              <a:rPr lang="en-US" sz="2300" dirty="0" err="1"/>
              <a:t>Dakle</a:t>
            </a:r>
            <a:r>
              <a:rPr lang="en-US" sz="2300" dirty="0"/>
              <a:t>, </a:t>
            </a:r>
            <a:r>
              <a:rPr lang="en-US" sz="2300" dirty="0" err="1"/>
              <a:t>tvoja</a:t>
            </a:r>
            <a:r>
              <a:rPr lang="en-US" sz="2300" dirty="0"/>
              <a:t> je </a:t>
            </a:r>
            <a:r>
              <a:rPr lang="en-US" sz="2300" dirty="0" err="1"/>
              <a:t>hrana</a:t>
            </a:r>
            <a:r>
              <a:rPr lang="en-US" sz="2300" dirty="0"/>
              <a:t> u </a:t>
            </a:r>
            <a:r>
              <a:rPr lang="en-US" sz="2300" dirty="0" err="1"/>
              <a:t>prirodi</a:t>
            </a:r>
            <a:r>
              <a:rPr lang="en-US" sz="2300" dirty="0"/>
              <a:t> u </a:t>
            </a:r>
            <a:r>
              <a:rPr lang="en-US" sz="2300" dirty="0" err="1"/>
              <a:t>kojoj</a:t>
            </a:r>
            <a:r>
              <a:rPr lang="en-US" sz="2300" dirty="0"/>
              <a:t> </a:t>
            </a:r>
            <a:r>
              <a:rPr lang="en-US" sz="2300" dirty="0" err="1"/>
              <a:t>živiš</a:t>
            </a:r>
            <a:r>
              <a:rPr lang="en-US" sz="2300" dirty="0"/>
              <a:t>, </a:t>
            </a:r>
            <a:endParaRPr lang="en-US" sz="2300" dirty="0" smtClean="0"/>
          </a:p>
          <a:p>
            <a:r>
              <a:rPr lang="en-US" sz="2300" dirty="0" err="1" smtClean="0"/>
              <a:t>Lepota</a:t>
            </a:r>
            <a:r>
              <a:rPr lang="en-US" sz="2300" dirty="0" smtClean="0"/>
              <a:t> </a:t>
            </a:r>
            <a:r>
              <a:rPr lang="en-US" sz="2300" dirty="0" err="1"/>
              <a:t>za</a:t>
            </a:r>
            <a:r>
              <a:rPr lang="en-US" sz="2300" dirty="0"/>
              <a:t> </a:t>
            </a:r>
            <a:r>
              <a:rPr lang="en-US" sz="2300" dirty="0" err="1"/>
              <a:t>tebe</a:t>
            </a:r>
            <a:r>
              <a:rPr lang="en-US" sz="2300" dirty="0"/>
              <a:t> je </a:t>
            </a:r>
            <a:r>
              <a:rPr lang="en-US" sz="2300" dirty="0" err="1"/>
              <a:t>lepota</a:t>
            </a:r>
            <a:r>
              <a:rPr lang="en-US" sz="2300" dirty="0"/>
              <a:t> </a:t>
            </a:r>
            <a:r>
              <a:rPr lang="en-US" sz="2300" dirty="0" err="1"/>
              <a:t>stvorenog</a:t>
            </a:r>
            <a:r>
              <a:rPr lang="en-US" sz="2300" dirty="0"/>
              <a:t> </a:t>
            </a:r>
            <a:r>
              <a:rPr lang="en-US" sz="2300" dirty="0" err="1"/>
              <a:t>sveta</a:t>
            </a:r>
            <a:r>
              <a:rPr lang="en-US" sz="2300" dirty="0"/>
              <a:t>, </a:t>
            </a:r>
            <a:endParaRPr lang="en-US" sz="2300" dirty="0" smtClean="0"/>
          </a:p>
          <a:p>
            <a:r>
              <a:rPr lang="en-US" sz="2300" dirty="0" err="1" smtClean="0"/>
              <a:t>Znanje</a:t>
            </a:r>
            <a:r>
              <a:rPr lang="en-US" sz="2300" dirty="0" smtClean="0"/>
              <a:t> </a:t>
            </a:r>
            <a:r>
              <a:rPr lang="en-US" sz="2300" dirty="0"/>
              <a:t>je </a:t>
            </a:r>
            <a:r>
              <a:rPr lang="en-US" sz="2300" dirty="0" err="1"/>
              <a:t>preko</a:t>
            </a:r>
            <a:r>
              <a:rPr lang="en-US" sz="2300" dirty="0"/>
              <a:t> </a:t>
            </a:r>
            <a:r>
              <a:rPr lang="en-US" sz="2300" dirty="0" err="1"/>
              <a:t>opštenja</a:t>
            </a:r>
            <a:r>
              <a:rPr lang="en-US" sz="2300" dirty="0"/>
              <a:t> </a:t>
            </a:r>
            <a:r>
              <a:rPr lang="en-US" sz="2300" dirty="0" err="1"/>
              <a:t>sa</a:t>
            </a:r>
            <a:r>
              <a:rPr lang="en-US" sz="2300" dirty="0"/>
              <a:t> </a:t>
            </a:r>
            <a:r>
              <a:rPr lang="en-US" sz="2300" dirty="0" err="1"/>
              <a:t>prirodom</a:t>
            </a:r>
            <a:r>
              <a:rPr lang="en-US" sz="2300" dirty="0"/>
              <a:t>.</a:t>
            </a:r>
          </a:p>
          <a:p>
            <a:endParaRPr lang="en-US" dirty="0"/>
          </a:p>
        </p:txBody>
      </p:sp>
      <p:pic>
        <p:nvPicPr>
          <p:cNvPr id="5126" name="Picture 6" descr="Are Apples Good for You? 7 Health Benefit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3311" y="5131221"/>
            <a:ext cx="1188650" cy="1207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Idea Images - Free Download on Freepik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3878" y="5131221"/>
            <a:ext cx="1104058" cy="1207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862,100+ Pink Tree Stock Photos, Pictures &amp; Royalty-Free Images - iStock |  Trees, Pine tree, Flower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9853" y="5131221"/>
            <a:ext cx="1270603" cy="1207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49778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lgerian" panose="04020705040A02060702" pitchFamily="82" charset="0"/>
              </a:rPr>
              <a:t>ZAPOVEST O POSTU</a:t>
            </a:r>
            <a:endParaRPr lang="en-US" sz="4000" dirty="0"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000" dirty="0" err="1"/>
              <a:t>Prema</a:t>
            </a:r>
            <a:r>
              <a:rPr lang="en-US" sz="2000" dirty="0"/>
              <a:t> </a:t>
            </a:r>
            <a:r>
              <a:rPr lang="en-US" sz="2000" dirty="0" err="1"/>
              <a:t>rečima</a:t>
            </a:r>
            <a:r>
              <a:rPr lang="en-US" sz="2000" dirty="0"/>
              <a:t> </a:t>
            </a:r>
            <a:r>
              <a:rPr lang="en-US" sz="2000" dirty="0" err="1"/>
              <a:t>Biblije</a:t>
            </a:r>
            <a:r>
              <a:rPr lang="en-US" sz="2000" dirty="0"/>
              <a:t>, </a:t>
            </a:r>
            <a:r>
              <a:rPr lang="en-US" sz="2000" dirty="0" err="1"/>
              <a:t>satana</a:t>
            </a:r>
            <a:r>
              <a:rPr lang="en-US" sz="2000" dirty="0"/>
              <a:t> je </a:t>
            </a:r>
            <a:r>
              <a:rPr lang="en-US" sz="2000" dirty="0" err="1"/>
              <a:t>preko</a:t>
            </a:r>
            <a:r>
              <a:rPr lang="en-US" sz="2000" dirty="0"/>
              <a:t> </a:t>
            </a:r>
            <a:r>
              <a:rPr lang="en-US" sz="2000" dirty="0" err="1"/>
              <a:t>hrane</a:t>
            </a:r>
            <a:r>
              <a:rPr lang="en-US" sz="2000" dirty="0"/>
              <a:t> </a:t>
            </a:r>
            <a:r>
              <a:rPr lang="en-US" sz="2000" dirty="0" err="1"/>
              <a:t>porobio</a:t>
            </a:r>
            <a:r>
              <a:rPr lang="en-US" sz="2000" dirty="0"/>
              <a:t> </a:t>
            </a:r>
            <a:r>
              <a:rPr lang="en-US" sz="2000" dirty="0" err="1"/>
              <a:t>čoveka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postao</a:t>
            </a:r>
            <a:r>
              <a:rPr lang="en-US" sz="2000" dirty="0"/>
              <a:t> </a:t>
            </a:r>
            <a:r>
              <a:rPr lang="en-US" sz="2000" dirty="0" err="1"/>
              <a:t>njegov</a:t>
            </a:r>
            <a:r>
              <a:rPr lang="en-US" sz="2000" dirty="0"/>
              <a:t> </a:t>
            </a:r>
            <a:r>
              <a:rPr lang="en-US" sz="2000" dirty="0" err="1"/>
              <a:t>gospodar</a:t>
            </a:r>
            <a:r>
              <a:rPr lang="en-US" sz="2000" dirty="0"/>
              <a:t>. </a:t>
            </a:r>
            <a:endParaRPr lang="en-US" sz="2000" dirty="0" smtClean="0"/>
          </a:p>
          <a:p>
            <a:r>
              <a:rPr lang="en-US" sz="2000" dirty="0" err="1" smtClean="0"/>
              <a:t>Čovek</a:t>
            </a:r>
            <a:r>
              <a:rPr lang="en-US" sz="2000" dirty="0" smtClean="0"/>
              <a:t> je </a:t>
            </a:r>
            <a:r>
              <a:rPr lang="en-US" sz="2000" dirty="0" err="1" smtClean="0"/>
              <a:t>okusio</a:t>
            </a:r>
            <a:r>
              <a:rPr lang="en-US" sz="2000" dirty="0" smtClean="0"/>
              <a:t> </a:t>
            </a:r>
            <a:r>
              <a:rPr lang="en-US" sz="2000" dirty="0"/>
              <a:t>od </a:t>
            </a:r>
            <a:r>
              <a:rPr lang="en-US" sz="2000" dirty="0" err="1"/>
              <a:t>zabranjenog</a:t>
            </a:r>
            <a:r>
              <a:rPr lang="en-US" sz="2000" dirty="0"/>
              <a:t> </a:t>
            </a:r>
            <a:r>
              <a:rPr lang="en-US" sz="2000" dirty="0" err="1"/>
              <a:t>ploda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taj</a:t>
            </a:r>
            <a:r>
              <a:rPr lang="en-US" sz="2000" dirty="0"/>
              <a:t> </a:t>
            </a:r>
            <a:r>
              <a:rPr lang="en-US" sz="2000" dirty="0" err="1"/>
              <a:t>način</a:t>
            </a:r>
            <a:r>
              <a:rPr lang="en-US" sz="2000" dirty="0"/>
              <a:t> </a:t>
            </a:r>
            <a:r>
              <a:rPr lang="en-US" sz="2000" dirty="0" err="1"/>
              <a:t>postao</a:t>
            </a:r>
            <a:r>
              <a:rPr lang="en-US" sz="2000" dirty="0"/>
              <a:t> rob </a:t>
            </a:r>
            <a:r>
              <a:rPr lang="en-US" sz="2000" dirty="0" err="1"/>
              <a:t>hrane</a:t>
            </a:r>
            <a:r>
              <a:rPr lang="en-US" sz="2000" dirty="0"/>
              <a:t>, </a:t>
            </a:r>
            <a:r>
              <a:rPr lang="en-US" sz="2000" dirty="0" err="1"/>
              <a:t>tako</a:t>
            </a:r>
            <a:r>
              <a:rPr lang="en-US" sz="2000" dirty="0"/>
              <a:t> da je </a:t>
            </a:r>
            <a:r>
              <a:rPr lang="en-US" sz="2000" dirty="0" err="1"/>
              <a:t>celokupna</a:t>
            </a:r>
            <a:r>
              <a:rPr lang="en-US" sz="2000" dirty="0"/>
              <a:t> </a:t>
            </a:r>
            <a:r>
              <a:rPr lang="en-US" sz="2000" dirty="0" err="1" smtClean="0"/>
              <a:t>njegova</a:t>
            </a:r>
            <a:r>
              <a:rPr lang="en-US" sz="2000" dirty="0"/>
              <a:t> </a:t>
            </a:r>
            <a:r>
              <a:rPr lang="en-US" sz="2000" dirty="0" err="1" smtClean="0"/>
              <a:t>egzistencija</a:t>
            </a:r>
            <a:r>
              <a:rPr lang="en-US" sz="2000" dirty="0" smtClean="0"/>
              <a:t> </a:t>
            </a:r>
            <a:r>
              <a:rPr lang="en-US" sz="2000" dirty="0" err="1"/>
              <a:t>zavisila</a:t>
            </a:r>
            <a:r>
              <a:rPr lang="en-US" sz="2000" dirty="0"/>
              <a:t> od </a:t>
            </a:r>
            <a:r>
              <a:rPr lang="en-US" sz="2000" dirty="0" err="1"/>
              <a:t>nje</a:t>
            </a:r>
            <a:r>
              <a:rPr lang="en-US" sz="2000" dirty="0"/>
              <a:t>. </a:t>
            </a:r>
            <a:endParaRPr lang="en-US" sz="2000" dirty="0" smtClean="0"/>
          </a:p>
          <a:p>
            <a:r>
              <a:rPr lang="en-US" sz="2000" dirty="0" smtClean="0"/>
              <a:t>Bez </a:t>
            </a:r>
            <a:r>
              <a:rPr lang="en-US" sz="2000" dirty="0" err="1"/>
              <a:t>hrane</a:t>
            </a:r>
            <a:r>
              <a:rPr lang="en-US" sz="2000" dirty="0"/>
              <a:t> </a:t>
            </a:r>
            <a:r>
              <a:rPr lang="en-US" sz="2000" dirty="0" err="1"/>
              <a:t>čovek</a:t>
            </a:r>
            <a:r>
              <a:rPr lang="en-US" sz="2000" dirty="0"/>
              <a:t> </a:t>
            </a:r>
            <a:r>
              <a:rPr lang="en-US" sz="2000" dirty="0" err="1"/>
              <a:t>umire</a:t>
            </a:r>
            <a:r>
              <a:rPr lang="en-US" sz="2000" dirty="0"/>
              <a:t>; </a:t>
            </a:r>
            <a:r>
              <a:rPr lang="en-US" sz="2000" dirty="0" err="1"/>
              <a:t>dakle</a:t>
            </a:r>
            <a:r>
              <a:rPr lang="en-US" sz="2000" dirty="0"/>
              <a:t>, </a:t>
            </a:r>
            <a:r>
              <a:rPr lang="en-US" sz="2000" dirty="0" err="1"/>
              <a:t>njegov</a:t>
            </a:r>
            <a:r>
              <a:rPr lang="en-US" sz="2000" dirty="0"/>
              <a:t> </a:t>
            </a:r>
            <a:r>
              <a:rPr lang="en-US" sz="2000" dirty="0" err="1"/>
              <a:t>život</a:t>
            </a:r>
            <a:r>
              <a:rPr lang="en-US" sz="2000" dirty="0"/>
              <a:t> u </a:t>
            </a:r>
            <a:r>
              <a:rPr lang="en-US" sz="2000" dirty="0" err="1"/>
              <a:t>potpunosti</a:t>
            </a:r>
            <a:r>
              <a:rPr lang="en-US" sz="2000" dirty="0"/>
              <a:t> </a:t>
            </a:r>
            <a:r>
              <a:rPr lang="en-US" sz="2000" dirty="0" err="1"/>
              <a:t>zavisi</a:t>
            </a:r>
            <a:r>
              <a:rPr lang="en-US" sz="2000" dirty="0"/>
              <a:t> </a:t>
            </a:r>
            <a:r>
              <a:rPr lang="en-US" sz="2000" dirty="0" smtClean="0"/>
              <a:t> od </a:t>
            </a:r>
            <a:r>
              <a:rPr lang="en-US" sz="2000" dirty="0" err="1" smtClean="0"/>
              <a:t>hrane</a:t>
            </a:r>
            <a:r>
              <a:rPr lang="en-US" sz="2000" dirty="0"/>
              <a:t>.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Pa </a:t>
            </a:r>
            <a:r>
              <a:rPr lang="en-US" sz="2000" dirty="0" err="1"/>
              <a:t>ipak</a:t>
            </a:r>
            <a:r>
              <a:rPr lang="en-US" sz="2000" dirty="0"/>
              <a:t>, </a:t>
            </a:r>
            <a:r>
              <a:rPr lang="en-US" sz="2000" dirty="0" err="1"/>
              <a:t>postom</a:t>
            </a:r>
            <a:r>
              <a:rPr lang="en-US" sz="2000" dirty="0"/>
              <a:t>, </a:t>
            </a:r>
            <a:r>
              <a:rPr lang="en-US" sz="2000" dirty="0" err="1"/>
              <a:t>odnosno</a:t>
            </a:r>
            <a:r>
              <a:rPr lang="en-US" sz="2000" dirty="0"/>
              <a:t> </a:t>
            </a:r>
            <a:r>
              <a:rPr lang="en-US" sz="2000" dirty="0" err="1"/>
              <a:t>uzdržavajući</a:t>
            </a:r>
            <a:r>
              <a:rPr lang="en-US" sz="2000" dirty="0"/>
              <a:t> se </a:t>
            </a:r>
            <a:r>
              <a:rPr lang="en-US" sz="2000" dirty="0" err="1"/>
              <a:t>dobrovoljno</a:t>
            </a:r>
            <a:r>
              <a:rPr lang="en-US" sz="2000" dirty="0"/>
              <a:t> od </a:t>
            </a:r>
            <a:r>
              <a:rPr lang="en-US" sz="2000" dirty="0" err="1"/>
              <a:t>hrane</a:t>
            </a:r>
            <a:r>
              <a:rPr lang="en-US" sz="2000" dirty="0"/>
              <a:t>, </a:t>
            </a:r>
            <a:r>
              <a:rPr lang="en-US" sz="2000" dirty="0" err="1"/>
              <a:t>čovek</a:t>
            </a:r>
            <a:r>
              <a:rPr lang="en-US" sz="2000" dirty="0"/>
              <a:t> </a:t>
            </a:r>
            <a:r>
              <a:rPr lang="en-US" sz="2000" dirty="0" err="1"/>
              <a:t>otkriva</a:t>
            </a:r>
            <a:r>
              <a:rPr lang="en-US" sz="2000" dirty="0"/>
              <a:t> da ne </a:t>
            </a:r>
            <a:r>
              <a:rPr lang="en-US" sz="2000" dirty="0" err="1"/>
              <a:t>živi</a:t>
            </a:r>
            <a:r>
              <a:rPr lang="en-US" sz="2000" dirty="0"/>
              <a:t> </a:t>
            </a:r>
            <a:r>
              <a:rPr lang="en-US" sz="2000" dirty="0" err="1" smtClean="0"/>
              <a:t>samo</a:t>
            </a:r>
            <a:r>
              <a:rPr lang="en-US" sz="2000" dirty="0" smtClean="0"/>
              <a:t> od </a:t>
            </a:r>
            <a:r>
              <a:rPr lang="en-US" sz="2000" dirty="0" err="1"/>
              <a:t>hleba</a:t>
            </a:r>
            <a:r>
              <a:rPr lang="en-US" sz="2000" dirty="0"/>
              <a:t>.</a:t>
            </a:r>
          </a:p>
          <a:p>
            <a:r>
              <a:rPr lang="en-US" sz="2000" dirty="0"/>
              <a:t>Post je </a:t>
            </a:r>
            <a:r>
              <a:rPr lang="en-US" sz="2000" dirty="0" err="1"/>
              <a:t>slobodan</a:t>
            </a:r>
            <a:r>
              <a:rPr lang="en-US" sz="2000" dirty="0"/>
              <a:t> </a:t>
            </a:r>
            <a:r>
              <a:rPr lang="en-US" sz="2000" dirty="0" err="1"/>
              <a:t>povratak</a:t>
            </a:r>
            <a:r>
              <a:rPr lang="en-US" sz="2000" dirty="0"/>
              <a:t> </a:t>
            </a:r>
            <a:r>
              <a:rPr lang="en-US" sz="2000" dirty="0" err="1"/>
              <a:t>ispunjavanju</a:t>
            </a:r>
            <a:r>
              <a:rPr lang="en-US" sz="2000" dirty="0"/>
              <a:t> </a:t>
            </a:r>
            <a:r>
              <a:rPr lang="en-US" sz="2000" dirty="0" err="1"/>
              <a:t>zapovesti</a:t>
            </a:r>
            <a:r>
              <a:rPr lang="en-US" sz="2000" dirty="0"/>
              <a:t> </a:t>
            </a:r>
            <a:r>
              <a:rPr lang="en-US" sz="2000" dirty="0" err="1"/>
              <a:t>koju</a:t>
            </a:r>
            <a:r>
              <a:rPr lang="en-US" sz="2000" dirty="0"/>
              <a:t> je Adam </a:t>
            </a:r>
            <a:r>
              <a:rPr lang="en-US" sz="2000" dirty="0" err="1" smtClean="0"/>
              <a:t>prestupio</a:t>
            </a:r>
            <a:r>
              <a:rPr lang="en-US" sz="2000" dirty="0" smtClean="0"/>
              <a:t>.</a:t>
            </a:r>
          </a:p>
          <a:p>
            <a:r>
              <a:rPr lang="en-US" sz="2000" dirty="0" err="1" smtClean="0"/>
              <a:t>Prema</a:t>
            </a:r>
            <a:r>
              <a:rPr lang="en-US" sz="2000" dirty="0" smtClean="0"/>
              <a:t> </a:t>
            </a:r>
            <a:r>
              <a:rPr lang="en-US" sz="2000" dirty="0"/>
              <a:t>tome, ova </a:t>
            </a:r>
            <a:r>
              <a:rPr lang="en-US" sz="2000" dirty="0" err="1" smtClean="0"/>
              <a:t>prva</a:t>
            </a:r>
            <a:r>
              <a:rPr lang="en-US" sz="2000" dirty="0" smtClean="0"/>
              <a:t> </a:t>
            </a:r>
            <a:r>
              <a:rPr lang="en-US" sz="2000" dirty="0" err="1" smtClean="0"/>
              <a:t>zapovest</a:t>
            </a:r>
            <a:r>
              <a:rPr lang="en-US" sz="2000" dirty="0" smtClean="0"/>
              <a:t> </a:t>
            </a:r>
            <a:r>
              <a:rPr lang="en-US" sz="2000" dirty="0" err="1"/>
              <a:t>Božija</a:t>
            </a:r>
            <a:r>
              <a:rPr lang="en-US" sz="2000" dirty="0"/>
              <a:t> data </a:t>
            </a:r>
            <a:r>
              <a:rPr lang="en-US" sz="2000" dirty="0" err="1"/>
              <a:t>ljudima</a:t>
            </a:r>
            <a:r>
              <a:rPr lang="en-US" sz="2000" dirty="0"/>
              <a:t> je </a:t>
            </a:r>
            <a:r>
              <a:rPr lang="en-US" sz="2000" dirty="0" err="1"/>
              <a:t>zapovest</a:t>
            </a:r>
            <a:r>
              <a:rPr lang="en-US" sz="2000" dirty="0"/>
              <a:t> o </a:t>
            </a:r>
            <a:r>
              <a:rPr lang="en-US" sz="2000" dirty="0" err="1"/>
              <a:t>postu</a:t>
            </a:r>
            <a:r>
              <a:rPr lang="en-US" sz="2000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61883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HRI</a:t>
            </a:r>
            <a:r>
              <a:rPr lang="sr-Latn-RS" sz="4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ŠĆANSKO</a:t>
            </a:r>
            <a:r>
              <a:rPr lang="en-US" sz="4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 SHVATANJE POSTA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589212" y="1529697"/>
            <a:ext cx="8915400" cy="4255807"/>
          </a:xfrm>
        </p:spPr>
        <p:txBody>
          <a:bodyPr/>
          <a:lstStyle/>
          <a:p>
            <a:r>
              <a:rPr lang="en-US" dirty="0" err="1"/>
              <a:t>Postoji</a:t>
            </a:r>
            <a:r>
              <a:rPr lang="en-US" dirty="0"/>
              <a:t> </a:t>
            </a:r>
            <a:r>
              <a:rPr lang="en-US" dirty="0" err="1"/>
              <a:t>više</a:t>
            </a:r>
            <a:r>
              <a:rPr lang="en-US" dirty="0"/>
              <a:t> </a:t>
            </a:r>
            <a:r>
              <a:rPr lang="en-US" dirty="0" err="1"/>
              <a:t>shvatanja</a:t>
            </a:r>
            <a:r>
              <a:rPr lang="en-US" dirty="0"/>
              <a:t> </a:t>
            </a:r>
            <a:r>
              <a:rPr lang="en-US" dirty="0" err="1"/>
              <a:t>posta</a:t>
            </a:r>
            <a:r>
              <a:rPr lang="en-US" dirty="0"/>
              <a:t>:</a:t>
            </a:r>
          </a:p>
          <a:p>
            <a:r>
              <a:rPr lang="en-US" dirty="0" err="1">
                <a:solidFill>
                  <a:schemeClr val="tx1"/>
                </a:solidFill>
              </a:rPr>
              <a:t>Prvo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shvatanje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/>
              <a:t>je da je post </a:t>
            </a:r>
            <a:r>
              <a:rPr lang="en-US" dirty="0" err="1"/>
              <a:t>neki</a:t>
            </a:r>
            <a:r>
              <a:rPr lang="en-US" dirty="0"/>
              <a:t> </a:t>
            </a:r>
            <a:r>
              <a:rPr lang="en-US" dirty="0" err="1"/>
              <a:t>stari</a:t>
            </a:r>
            <a:r>
              <a:rPr lang="en-US" dirty="0"/>
              <a:t> </a:t>
            </a:r>
            <a:r>
              <a:rPr lang="en-US" dirty="0" err="1"/>
              <a:t>običaj</a:t>
            </a:r>
            <a:r>
              <a:rPr lang="en-US" dirty="0"/>
              <a:t>, </a:t>
            </a:r>
            <a:r>
              <a:rPr lang="en-US" dirty="0" err="1"/>
              <a:t>neki</a:t>
            </a:r>
            <a:r>
              <a:rPr lang="en-US" dirty="0"/>
              <a:t> </a:t>
            </a:r>
            <a:r>
              <a:rPr lang="en-US" dirty="0" err="1"/>
              <a:t>stari</a:t>
            </a:r>
            <a:r>
              <a:rPr lang="en-US" dirty="0"/>
              <a:t> </a:t>
            </a:r>
            <a:r>
              <a:rPr lang="en-US" dirty="0" err="1"/>
              <a:t>zakonski</a:t>
            </a:r>
            <a:r>
              <a:rPr lang="en-US" dirty="0"/>
              <a:t> </a:t>
            </a:r>
            <a:r>
              <a:rPr lang="en-US" dirty="0" err="1"/>
              <a:t>propis</a:t>
            </a:r>
            <a:r>
              <a:rPr lang="en-US" dirty="0"/>
              <a:t>. </a:t>
            </a:r>
            <a:endParaRPr lang="sr-Latn-RS" dirty="0" smtClean="0"/>
          </a:p>
          <a:p>
            <a:r>
              <a:rPr lang="en-US" dirty="0" err="1" smtClean="0"/>
              <a:t>Ovo</a:t>
            </a:r>
            <a:r>
              <a:rPr lang="en-US" dirty="0" smtClean="0"/>
              <a:t> </a:t>
            </a:r>
            <a:r>
              <a:rPr lang="en-US" dirty="0"/>
              <a:t>je </a:t>
            </a:r>
            <a:r>
              <a:rPr lang="en-US" dirty="0" err="1"/>
              <a:t>pristup</a:t>
            </a:r>
            <a:r>
              <a:rPr lang="en-US" dirty="0"/>
              <a:t> </a:t>
            </a:r>
            <a:r>
              <a:rPr lang="en-US" dirty="0" err="1"/>
              <a:t>postu</a:t>
            </a:r>
            <a:r>
              <a:rPr lang="en-US" dirty="0"/>
              <a:t> </a:t>
            </a:r>
            <a:r>
              <a:rPr lang="en-US" dirty="0" err="1" smtClean="0"/>
              <a:t>kao</a:t>
            </a:r>
            <a:r>
              <a:rPr lang="sr-Latn-RS" dirty="0"/>
              <a:t> </a:t>
            </a:r>
            <a:r>
              <a:rPr lang="en-US" dirty="0" err="1" smtClean="0"/>
              <a:t>nečem</a:t>
            </a:r>
            <a:r>
              <a:rPr lang="en-US" dirty="0" smtClean="0"/>
              <a:t> </a:t>
            </a:r>
            <a:r>
              <a:rPr lang="en-US" dirty="0" err="1"/>
              <a:t>spoljašnjem</a:t>
            </a:r>
            <a:r>
              <a:rPr lang="en-US" dirty="0"/>
              <a:t>, </a:t>
            </a:r>
            <a:r>
              <a:rPr lang="en-US" dirty="0" err="1"/>
              <a:t>što</a:t>
            </a:r>
            <a:r>
              <a:rPr lang="en-US" dirty="0"/>
              <a:t> se ne </a:t>
            </a:r>
            <a:r>
              <a:rPr lang="en-US" dirty="0" err="1"/>
              <a:t>dotiče</a:t>
            </a:r>
            <a:r>
              <a:rPr lang="en-US" dirty="0"/>
              <a:t> </a:t>
            </a:r>
            <a:r>
              <a:rPr lang="en-US" dirty="0" err="1"/>
              <a:t>samog</a:t>
            </a:r>
            <a:r>
              <a:rPr lang="en-US" dirty="0"/>
              <a:t> </a:t>
            </a:r>
            <a:r>
              <a:rPr lang="en-US" dirty="0" err="1"/>
              <a:t>bića</a:t>
            </a:r>
            <a:r>
              <a:rPr lang="en-US" dirty="0"/>
              <a:t> </a:t>
            </a:r>
            <a:r>
              <a:rPr lang="en-US" dirty="0" err="1"/>
              <a:t>čovekovog</a:t>
            </a:r>
            <a:r>
              <a:rPr lang="en-US" dirty="0"/>
              <a:t>, </a:t>
            </a:r>
            <a:r>
              <a:rPr lang="en-US" dirty="0" err="1"/>
              <a:t>prirode</a:t>
            </a:r>
            <a:r>
              <a:rPr lang="en-US" dirty="0"/>
              <a:t> </a:t>
            </a:r>
            <a:r>
              <a:rPr lang="en-US" dirty="0" err="1" smtClean="0"/>
              <a:t>čovekove</a:t>
            </a:r>
            <a:r>
              <a:rPr lang="sr-Latn-RS" dirty="0" smtClean="0"/>
              <a:t>.</a:t>
            </a:r>
          </a:p>
          <a:p>
            <a:r>
              <a:rPr lang="en-US" dirty="0" err="1">
                <a:solidFill>
                  <a:schemeClr val="tx1"/>
                </a:solidFill>
              </a:rPr>
              <a:t>Drugo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shvatanje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je </a:t>
            </a:r>
            <a:r>
              <a:rPr lang="en-US" dirty="0" err="1"/>
              <a:t>izvorno</a:t>
            </a:r>
            <a:r>
              <a:rPr lang="en-US" dirty="0"/>
              <a:t>, </a:t>
            </a:r>
            <a:r>
              <a:rPr lang="en-US" dirty="0" err="1"/>
              <a:t>biblijsko</a:t>
            </a:r>
            <a:r>
              <a:rPr lang="en-US" dirty="0"/>
              <a:t>. </a:t>
            </a:r>
            <a:endParaRPr lang="sr-Latn-RS" dirty="0" smtClean="0"/>
          </a:p>
          <a:p>
            <a:r>
              <a:rPr lang="en-US" dirty="0" smtClean="0"/>
              <a:t>Post </a:t>
            </a:r>
            <a:r>
              <a:rPr lang="en-US" dirty="0"/>
              <a:t>je </a:t>
            </a:r>
            <a:r>
              <a:rPr lang="en-US" dirty="0" err="1"/>
              <a:t>antropološka</a:t>
            </a:r>
            <a:r>
              <a:rPr lang="en-US" dirty="0"/>
              <a:t> </a:t>
            </a:r>
            <a:r>
              <a:rPr lang="en-US" dirty="0" err="1"/>
              <a:t>činjenica</a:t>
            </a:r>
            <a:r>
              <a:rPr lang="en-US" dirty="0"/>
              <a:t>, on je </a:t>
            </a:r>
            <a:r>
              <a:rPr lang="en-US" dirty="0" err="1"/>
              <a:t>činjenica</a:t>
            </a:r>
            <a:r>
              <a:rPr lang="en-US" dirty="0"/>
              <a:t> </a:t>
            </a:r>
            <a:r>
              <a:rPr lang="en-US" dirty="0" err="1" smtClean="0"/>
              <a:t>ljudskeprirode</a:t>
            </a:r>
            <a:r>
              <a:rPr lang="en-US" dirty="0" smtClean="0"/>
              <a:t>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takve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onog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nazivamo</a:t>
            </a:r>
            <a:r>
              <a:rPr lang="en-US" dirty="0"/>
              <a:t> </a:t>
            </a:r>
            <a:r>
              <a:rPr lang="en-US" dirty="0" err="1"/>
              <a:t>zdravom</a:t>
            </a:r>
            <a:r>
              <a:rPr lang="en-US" dirty="0"/>
              <a:t> </a:t>
            </a:r>
            <a:r>
              <a:rPr lang="en-US" dirty="0" err="1"/>
              <a:t>ljudskom</a:t>
            </a:r>
            <a:r>
              <a:rPr lang="en-US" dirty="0"/>
              <a:t> </a:t>
            </a:r>
            <a:r>
              <a:rPr lang="en-US" dirty="0" err="1"/>
              <a:t>prirodom</a:t>
            </a:r>
            <a:r>
              <a:rPr lang="en-US" dirty="0"/>
              <a:t>, a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onog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nazivamo</a:t>
            </a:r>
            <a:r>
              <a:rPr lang="en-US" dirty="0"/>
              <a:t> </a:t>
            </a:r>
            <a:r>
              <a:rPr lang="en-US" dirty="0" err="1" smtClean="0"/>
              <a:t>palomljudskom</a:t>
            </a:r>
            <a:r>
              <a:rPr lang="en-US" dirty="0" smtClean="0"/>
              <a:t> </a:t>
            </a:r>
            <a:r>
              <a:rPr lang="en-US" dirty="0" err="1"/>
              <a:t>prirodom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pic>
        <p:nvPicPr>
          <p:cNvPr id="12290" name="Picture 2" descr="The Importance of Fasting in Orthodox Christianity — Orthodox Depo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4233" y="4528129"/>
            <a:ext cx="3929315" cy="2035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678727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 smtClean="0">
                <a:latin typeface="Algerian" panose="04020705040A02060702" pitchFamily="82" charset="0"/>
              </a:rPr>
              <a:t>Zna</a:t>
            </a:r>
            <a:r>
              <a:rPr lang="sr-Latn-RS" sz="4000" dirty="0">
                <a:latin typeface="Algerian" panose="04020705040A02060702" pitchFamily="82" charset="0"/>
              </a:rPr>
              <a:t>Č</a:t>
            </a:r>
            <a:r>
              <a:rPr lang="en-US" sz="4000" dirty="0" err="1" smtClean="0">
                <a:latin typeface="Algerian" panose="04020705040A02060702" pitchFamily="82" charset="0"/>
              </a:rPr>
              <a:t>aj</a:t>
            </a:r>
            <a:r>
              <a:rPr lang="en-US" sz="4000" dirty="0" smtClean="0">
                <a:latin typeface="Algerian" panose="04020705040A02060702" pitchFamily="82" charset="0"/>
              </a:rPr>
              <a:t> Posta</a:t>
            </a:r>
            <a:endParaRPr lang="en-US" sz="4000" dirty="0"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Post je </a:t>
            </a:r>
            <a:r>
              <a:rPr lang="en-US" dirty="0" err="1"/>
              <a:t>jednostavno</a:t>
            </a:r>
            <a:r>
              <a:rPr lang="en-US" dirty="0"/>
              <a:t> </a:t>
            </a:r>
            <a:r>
              <a:rPr lang="en-US" dirty="0" err="1"/>
              <a:t>sastavni</a:t>
            </a:r>
            <a:r>
              <a:rPr lang="en-US" dirty="0"/>
              <a:t> </a:t>
            </a:r>
            <a:r>
              <a:rPr lang="en-US" dirty="0" err="1"/>
              <a:t>deo</a:t>
            </a:r>
            <a:r>
              <a:rPr lang="en-US" dirty="0"/>
              <a:t> </a:t>
            </a:r>
            <a:r>
              <a:rPr lang="en-US" dirty="0" err="1"/>
              <a:t>onog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nazivamo</a:t>
            </a:r>
            <a:r>
              <a:rPr lang="en-US" dirty="0"/>
              <a:t> </a:t>
            </a:r>
            <a:r>
              <a:rPr lang="en-US" dirty="0" err="1"/>
              <a:t>ljudskim</a:t>
            </a:r>
            <a:r>
              <a:rPr lang="en-US" dirty="0"/>
              <a:t> </a:t>
            </a:r>
            <a:r>
              <a:rPr lang="en-US" dirty="0" err="1"/>
              <a:t>etosom</a:t>
            </a:r>
            <a:r>
              <a:rPr lang="en-US" dirty="0"/>
              <a:t>, </a:t>
            </a:r>
            <a:r>
              <a:rPr lang="en-US" dirty="0" err="1"/>
              <a:t>načinom</a:t>
            </a:r>
            <a:r>
              <a:rPr lang="en-US" dirty="0"/>
              <a:t> </a:t>
            </a:r>
            <a:r>
              <a:rPr lang="en-US" dirty="0" err="1"/>
              <a:t>življenja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 smtClean="0"/>
              <a:t>kao</a:t>
            </a:r>
            <a:r>
              <a:rPr lang="en-US" dirty="0" smtClean="0"/>
              <a:t> </a:t>
            </a:r>
            <a:r>
              <a:rPr lang="en-US" dirty="0" err="1" smtClean="0"/>
              <a:t>takav</a:t>
            </a:r>
            <a:r>
              <a:rPr lang="en-US" dirty="0" smtClean="0"/>
              <a:t> </a:t>
            </a:r>
            <a:r>
              <a:rPr lang="en-US" dirty="0"/>
              <a:t>post je </a:t>
            </a:r>
            <a:r>
              <a:rPr lang="en-US" dirty="0" err="1"/>
              <a:t>nešto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menja</a:t>
            </a:r>
            <a:r>
              <a:rPr lang="en-US" dirty="0"/>
              <a:t> </a:t>
            </a:r>
            <a:r>
              <a:rPr lang="en-US" dirty="0" err="1"/>
              <a:t>ljudsku</a:t>
            </a:r>
            <a:r>
              <a:rPr lang="en-US" dirty="0"/>
              <a:t> </a:t>
            </a:r>
            <a:r>
              <a:rPr lang="en-US" dirty="0" err="1"/>
              <a:t>filosofiju</a:t>
            </a:r>
            <a:r>
              <a:rPr lang="en-US" dirty="0"/>
              <a:t> </a:t>
            </a:r>
            <a:r>
              <a:rPr lang="en-US" dirty="0" err="1" smtClean="0"/>
              <a:t>života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Koliki</a:t>
            </a:r>
            <a:r>
              <a:rPr lang="en-US" dirty="0" smtClean="0"/>
              <a:t> </a:t>
            </a:r>
            <a:r>
              <a:rPr lang="en-US" dirty="0"/>
              <a:t>je </a:t>
            </a:r>
            <a:r>
              <a:rPr lang="en-US" dirty="0" err="1"/>
              <a:t>značaj</a:t>
            </a:r>
            <a:r>
              <a:rPr lang="en-US" dirty="0"/>
              <a:t> </a:t>
            </a:r>
            <a:r>
              <a:rPr lang="en-US" dirty="0" err="1"/>
              <a:t>posta</a:t>
            </a:r>
            <a:r>
              <a:rPr lang="en-US" dirty="0"/>
              <a:t> </a:t>
            </a:r>
            <a:r>
              <a:rPr lang="en-US" dirty="0" err="1"/>
              <a:t>vidi</a:t>
            </a:r>
            <a:r>
              <a:rPr lang="en-US" dirty="0"/>
              <a:t> se </a:t>
            </a:r>
            <a:r>
              <a:rPr lang="en-US" dirty="0" err="1"/>
              <a:t>po</a:t>
            </a:r>
            <a:r>
              <a:rPr lang="en-US" dirty="0"/>
              <a:t> tome </a:t>
            </a:r>
            <a:r>
              <a:rPr lang="en-US" dirty="0" err="1" smtClean="0"/>
              <a:t>što</a:t>
            </a:r>
            <a:r>
              <a:rPr lang="en-US" dirty="0" smtClean="0"/>
              <a:t> je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Gospod</a:t>
            </a:r>
            <a:r>
              <a:rPr lang="en-US" dirty="0"/>
              <a:t> </a:t>
            </a:r>
            <a:r>
              <a:rPr lang="en-US" dirty="0" err="1"/>
              <a:t>Isus</a:t>
            </a:r>
            <a:r>
              <a:rPr lang="en-US" dirty="0"/>
              <a:t> </a:t>
            </a:r>
            <a:r>
              <a:rPr lang="en-US" dirty="0" err="1"/>
              <a:t>Hristos</a:t>
            </a:r>
            <a:r>
              <a:rPr lang="en-US" dirty="0"/>
              <a:t> </a:t>
            </a:r>
            <a:r>
              <a:rPr lang="en-US" dirty="0" err="1"/>
              <a:t>započeo</a:t>
            </a:r>
            <a:r>
              <a:rPr lang="en-US" dirty="0"/>
              <a:t> </a:t>
            </a:r>
            <a:r>
              <a:rPr lang="en-US" dirty="0" err="1"/>
              <a:t>svoje</a:t>
            </a:r>
            <a:r>
              <a:rPr lang="en-US" dirty="0"/>
              <a:t> </a:t>
            </a:r>
            <a:r>
              <a:rPr lang="en-US" dirty="0" err="1"/>
              <a:t>delo</a:t>
            </a:r>
            <a:r>
              <a:rPr lang="en-US" dirty="0"/>
              <a:t> </a:t>
            </a:r>
            <a:r>
              <a:rPr lang="en-US" dirty="0" err="1"/>
              <a:t>spasenja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iskupljenja</a:t>
            </a:r>
            <a:r>
              <a:rPr lang="en-US" dirty="0"/>
              <a:t> </a:t>
            </a:r>
            <a:r>
              <a:rPr lang="en-US" dirty="0" err="1"/>
              <a:t>roda</a:t>
            </a:r>
            <a:r>
              <a:rPr lang="en-US" dirty="0"/>
              <a:t> </a:t>
            </a:r>
            <a:r>
              <a:rPr lang="en-US" dirty="0" err="1"/>
              <a:t>ljudskog</a:t>
            </a:r>
            <a:r>
              <a:rPr lang="en-US" dirty="0"/>
              <a:t> od </a:t>
            </a:r>
            <a:r>
              <a:rPr lang="en-US" dirty="0" err="1" smtClean="0"/>
              <a:t>greha</a:t>
            </a:r>
            <a:r>
              <a:rPr lang="en-US" dirty="0" smtClean="0"/>
              <a:t>, </a:t>
            </a:r>
            <a:r>
              <a:rPr lang="en-US" dirty="0" err="1" smtClean="0"/>
              <a:t>dugotrajnim</a:t>
            </a:r>
            <a:r>
              <a:rPr lang="en-US" dirty="0" smtClean="0"/>
              <a:t> </a:t>
            </a:r>
            <a:r>
              <a:rPr lang="en-US" dirty="0" err="1"/>
              <a:t>postom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molitvom</a:t>
            </a:r>
            <a:r>
              <a:rPr lang="en-US" dirty="0"/>
              <a:t> u </a:t>
            </a:r>
            <a:r>
              <a:rPr lang="en-US" dirty="0" err="1"/>
              <a:t>pustinji</a:t>
            </a:r>
            <a:r>
              <a:rPr lang="en-US" dirty="0"/>
              <a:t> od 40 dana. </a:t>
            </a:r>
            <a:endParaRPr lang="en-US" dirty="0" smtClean="0"/>
          </a:p>
          <a:p>
            <a:r>
              <a:rPr lang="en-US" dirty="0" smtClean="0"/>
              <a:t>I </a:t>
            </a:r>
            <a:r>
              <a:rPr lang="en-US" dirty="0"/>
              <a:t>time je </a:t>
            </a:r>
            <a:r>
              <a:rPr lang="en-US" dirty="0" err="1"/>
              <a:t>jasno</a:t>
            </a:r>
            <a:r>
              <a:rPr lang="en-US" dirty="0"/>
              <a:t> </a:t>
            </a:r>
            <a:r>
              <a:rPr lang="en-US" dirty="0" err="1"/>
              <a:t>pokazao</a:t>
            </a:r>
            <a:r>
              <a:rPr lang="en-US" dirty="0"/>
              <a:t> da </a:t>
            </a:r>
            <a:r>
              <a:rPr lang="en-US" dirty="0" err="1"/>
              <a:t>i</a:t>
            </a:r>
            <a:r>
              <a:rPr lang="en-US" dirty="0"/>
              <a:t> mi </a:t>
            </a:r>
            <a:r>
              <a:rPr lang="en-US" dirty="0" err="1" smtClean="0"/>
              <a:t>moramo</a:t>
            </a:r>
            <a:r>
              <a:rPr lang="en-US" dirty="0" smtClean="0"/>
              <a:t> </a:t>
            </a:r>
            <a:r>
              <a:rPr lang="en-US" dirty="0" err="1" smtClean="0"/>
              <a:t>početi</a:t>
            </a:r>
            <a:r>
              <a:rPr lang="en-US" dirty="0" smtClean="0"/>
              <a:t> </a:t>
            </a:r>
            <a:r>
              <a:rPr lang="en-US" dirty="0" err="1"/>
              <a:t>pravi</a:t>
            </a:r>
            <a:r>
              <a:rPr lang="en-US" dirty="0"/>
              <a:t> </a:t>
            </a:r>
            <a:r>
              <a:rPr lang="en-US" dirty="0" err="1"/>
              <a:t>hrišćanski</a:t>
            </a:r>
            <a:r>
              <a:rPr lang="en-US" dirty="0"/>
              <a:t> </a:t>
            </a:r>
            <a:r>
              <a:rPr lang="en-US" dirty="0" err="1"/>
              <a:t>život</a:t>
            </a:r>
            <a:r>
              <a:rPr lang="en-US" dirty="0"/>
              <a:t> </a:t>
            </a:r>
            <a:r>
              <a:rPr lang="en-US" dirty="0" err="1"/>
              <a:t>postom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molitvom</a:t>
            </a:r>
            <a:r>
              <a:rPr lang="en-US" dirty="0"/>
              <a:t>.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75" y="2581399"/>
            <a:ext cx="4313238" cy="2866778"/>
          </a:xfrm>
        </p:spPr>
      </p:pic>
      <p:sp>
        <p:nvSpPr>
          <p:cNvPr id="4" name="AutoShape 2" descr="Isus se borio protiv tri napasti u pustinji; a tako ćemo i mi ovih dan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Isus se borio protiv tri napasti u pustinji; a tako ćemo i mi ovih dan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6810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latin typeface="Algerian" panose="04020705040A02060702" pitchFamily="82" charset="0"/>
              </a:rPr>
              <a:t>Tri NajveĆa Satanska IskuŠenja</a:t>
            </a:r>
            <a:endParaRPr lang="en-US" dirty="0">
              <a:latin typeface="Algerian" panose="04020705040A02060702" pitchFamily="82" charset="0"/>
            </a:endParaRPr>
          </a:p>
        </p:txBody>
      </p:sp>
      <p:sp>
        <p:nvSpPr>
          <p:cNvPr id="5" name="AutoShape 4" descr="Isus se borio protiv tri napasti u pustinji; a tako ćemo i mi ovih dana"/>
          <p:cNvSpPr>
            <a:spLocks noGrp="1" noChangeAspect="1" noChangeArrowheads="1"/>
          </p:cNvSpPr>
          <p:nvPr>
            <p:ph idx="1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err="1"/>
              <a:t>Prvo</a:t>
            </a:r>
            <a:r>
              <a:rPr lang="en-US" dirty="0"/>
              <a:t> post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ostalo</a:t>
            </a:r>
            <a:r>
              <a:rPr lang="en-US" dirty="0"/>
              <a:t> </a:t>
            </a:r>
            <a:r>
              <a:rPr lang="en-US" dirty="0" err="1"/>
              <a:t>sve</a:t>
            </a:r>
            <a:r>
              <a:rPr lang="en-US" dirty="0"/>
              <a:t> </a:t>
            </a:r>
            <a:r>
              <a:rPr lang="en-US" dirty="0" err="1"/>
              <a:t>dolazi</a:t>
            </a:r>
            <a:r>
              <a:rPr lang="en-US" dirty="0"/>
              <a:t> </a:t>
            </a:r>
            <a:r>
              <a:rPr lang="en-US" dirty="0" err="1"/>
              <a:t>uz</a:t>
            </a:r>
            <a:r>
              <a:rPr lang="en-US" dirty="0"/>
              <a:t> post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kroz</a:t>
            </a:r>
            <a:r>
              <a:rPr lang="en-US" dirty="0"/>
              <a:t> post.</a:t>
            </a:r>
          </a:p>
          <a:p>
            <a:r>
              <a:rPr lang="en-US" dirty="0" err="1"/>
              <a:t>Svojim</a:t>
            </a:r>
            <a:r>
              <a:rPr lang="en-US" dirty="0"/>
              <a:t> </a:t>
            </a:r>
            <a:r>
              <a:rPr lang="en-US" dirty="0" err="1"/>
              <a:t>primerom</a:t>
            </a:r>
            <a:r>
              <a:rPr lang="en-US" dirty="0"/>
              <a:t> </a:t>
            </a:r>
            <a:r>
              <a:rPr lang="en-US" dirty="0" err="1"/>
              <a:t>Gospod</a:t>
            </a:r>
            <a:r>
              <a:rPr lang="en-US" dirty="0"/>
              <a:t> </a:t>
            </a:r>
            <a:r>
              <a:rPr lang="en-US" dirty="0" err="1"/>
              <a:t>nam</a:t>
            </a:r>
            <a:r>
              <a:rPr lang="en-US" dirty="0"/>
              <a:t> je </a:t>
            </a:r>
            <a:r>
              <a:rPr lang="en-US" dirty="0" err="1"/>
              <a:t>pokazao</a:t>
            </a:r>
            <a:r>
              <a:rPr lang="en-US" dirty="0"/>
              <a:t> </a:t>
            </a:r>
            <a:r>
              <a:rPr lang="en-US" dirty="0" err="1"/>
              <a:t>koliko</a:t>
            </a:r>
            <a:r>
              <a:rPr lang="en-US" dirty="0"/>
              <a:t> je post </a:t>
            </a:r>
            <a:r>
              <a:rPr lang="en-US" dirty="0" err="1"/>
              <a:t>moćno</a:t>
            </a:r>
            <a:r>
              <a:rPr lang="en-US" dirty="0"/>
              <a:t> </a:t>
            </a:r>
            <a:r>
              <a:rPr lang="en-US" dirty="0" err="1"/>
              <a:t>oružje</a:t>
            </a:r>
            <a:r>
              <a:rPr lang="en-US" dirty="0"/>
              <a:t>, </a:t>
            </a:r>
            <a:r>
              <a:rPr lang="en-US" dirty="0" err="1"/>
              <a:t>tim</a:t>
            </a:r>
            <a:r>
              <a:rPr lang="en-US" dirty="0"/>
              <a:t> </a:t>
            </a:r>
            <a:r>
              <a:rPr lang="en-US" dirty="0" err="1"/>
              <a:t>oružjem</a:t>
            </a:r>
            <a:r>
              <a:rPr lang="en-US" dirty="0"/>
              <a:t> je </a:t>
            </a:r>
            <a:r>
              <a:rPr lang="en-US" dirty="0" err="1" smtClean="0"/>
              <a:t>pobedio</a:t>
            </a:r>
            <a:r>
              <a:rPr lang="en-US" dirty="0" smtClean="0"/>
              <a:t> </a:t>
            </a:r>
            <a:r>
              <a:rPr lang="en-US" dirty="0" err="1" smtClean="0"/>
              <a:t>satanu</a:t>
            </a:r>
            <a:r>
              <a:rPr lang="en-US" dirty="0" smtClean="0"/>
              <a:t> </a:t>
            </a:r>
            <a:r>
              <a:rPr lang="en-US" dirty="0"/>
              <a:t>u </a:t>
            </a:r>
            <a:r>
              <a:rPr lang="en-US" dirty="0" err="1"/>
              <a:t>pustinji</a:t>
            </a:r>
            <a:r>
              <a:rPr lang="en-US" dirty="0"/>
              <a:t>, a </a:t>
            </a:r>
            <a:r>
              <a:rPr lang="en-US" dirty="0" err="1"/>
              <a:t>kroz</a:t>
            </a:r>
            <a:r>
              <a:rPr lang="en-US" dirty="0"/>
              <a:t> to je </a:t>
            </a:r>
            <a:r>
              <a:rPr lang="en-US" dirty="0" err="1"/>
              <a:t>pobedio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tri </a:t>
            </a:r>
            <a:r>
              <a:rPr lang="en-US" dirty="0" err="1"/>
              <a:t>najveća</a:t>
            </a:r>
            <a:r>
              <a:rPr lang="en-US" dirty="0"/>
              <a:t> </a:t>
            </a:r>
            <a:r>
              <a:rPr lang="en-US" dirty="0" err="1"/>
              <a:t>satanska</a:t>
            </a:r>
            <a:r>
              <a:rPr lang="en-US" dirty="0"/>
              <a:t> </a:t>
            </a:r>
            <a:r>
              <a:rPr lang="en-US" dirty="0" err="1"/>
              <a:t>iskušenja</a:t>
            </a:r>
            <a:r>
              <a:rPr lang="en-US" dirty="0"/>
              <a:t>, </a:t>
            </a:r>
            <a:r>
              <a:rPr lang="en-US" dirty="0" err="1"/>
              <a:t>kroz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</a:t>
            </a:r>
            <a:r>
              <a:rPr lang="en-US" dirty="0" err="1"/>
              <a:t>satana</a:t>
            </a:r>
            <a:r>
              <a:rPr lang="en-US" dirty="0"/>
              <a:t> </a:t>
            </a:r>
            <a:r>
              <a:rPr lang="en-US" dirty="0" err="1" smtClean="0"/>
              <a:t>ima</a:t>
            </a:r>
            <a:r>
              <a:rPr lang="en-US" dirty="0" smtClean="0"/>
              <a:t> </a:t>
            </a:r>
            <a:r>
              <a:rPr lang="en-US" dirty="0" err="1" smtClean="0"/>
              <a:t>slobodan</a:t>
            </a:r>
            <a:r>
              <a:rPr lang="en-US" dirty="0" smtClean="0"/>
              <a:t> </a:t>
            </a:r>
            <a:r>
              <a:rPr lang="en-US" dirty="0" err="1"/>
              <a:t>pristup</a:t>
            </a:r>
            <a:r>
              <a:rPr lang="en-US" dirty="0"/>
              <a:t> k </a:t>
            </a:r>
            <a:r>
              <a:rPr lang="en-US" dirty="0" err="1"/>
              <a:t>nama</a:t>
            </a:r>
            <a:r>
              <a:rPr lang="en-US" dirty="0"/>
              <a:t>, a to </a:t>
            </a:r>
            <a:r>
              <a:rPr lang="en-US" dirty="0" err="1"/>
              <a:t>su</a:t>
            </a:r>
            <a:r>
              <a:rPr lang="en-US" dirty="0"/>
              <a:t>: </a:t>
            </a:r>
            <a:endParaRPr lang="en-US" dirty="0" smtClean="0"/>
          </a:p>
          <a:p>
            <a:r>
              <a:rPr lang="en-US" dirty="0" err="1"/>
              <a:t>S</a:t>
            </a:r>
            <a:r>
              <a:rPr lang="en-US" dirty="0" err="1" smtClean="0"/>
              <a:t>lastoljublje</a:t>
            </a:r>
            <a:r>
              <a:rPr lang="en-US" dirty="0"/>
              <a:t>, </a:t>
            </a:r>
            <a:endParaRPr lang="sr-Latn-RS" dirty="0" smtClean="0"/>
          </a:p>
          <a:p>
            <a:r>
              <a:rPr lang="sr-Latn-RS" dirty="0" smtClean="0"/>
              <a:t>Č</a:t>
            </a:r>
            <a:r>
              <a:rPr lang="en-US" dirty="0" err="1" smtClean="0"/>
              <a:t>astoljublje</a:t>
            </a:r>
            <a:r>
              <a:rPr lang="en-US" dirty="0"/>
              <a:t>, </a:t>
            </a:r>
            <a:endParaRPr lang="sr-Latn-RS" dirty="0" smtClean="0"/>
          </a:p>
          <a:p>
            <a:r>
              <a:rPr lang="en-US" dirty="0" err="1" smtClean="0"/>
              <a:t>Srebroljublje</a:t>
            </a:r>
            <a:r>
              <a:rPr lang="en-US" dirty="0" smtClean="0"/>
              <a:t>.</a:t>
            </a:r>
            <a:endParaRPr 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144451454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4000" dirty="0" smtClean="0">
                <a:latin typeface="Algerian" panose="04020705040A02060702" pitchFamily="82" charset="0"/>
              </a:rPr>
              <a:t>hRana, lepota i Znanje</a:t>
            </a:r>
            <a:endParaRPr lang="en-US" sz="4000" dirty="0"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Latn-RS" dirty="0"/>
              <a:t>Ono što možemo da konstatujemo kao činjenicu, iz konstatacije Evine, da je plod «dobar za jelo»; da je prva i najdublja potreba ljudska za hranom. Bez hrane, ljudsko biće je nepostojeće.</a:t>
            </a:r>
          </a:p>
          <a:p>
            <a:r>
              <a:rPr lang="sr-Latn-RS" dirty="0"/>
              <a:t>Zato je i bio u pravu filosof Fojerbah, kada je rekao da je čovek ono «što pojede».</a:t>
            </a:r>
          </a:p>
          <a:p>
            <a:r>
              <a:rPr lang="en-US" dirty="0" err="1"/>
              <a:t>Samo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je on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materijalista</a:t>
            </a:r>
            <a:r>
              <a:rPr lang="en-US" dirty="0"/>
              <a:t> </a:t>
            </a:r>
            <a:r>
              <a:rPr lang="en-US" dirty="0" err="1"/>
              <a:t>smatrao</a:t>
            </a:r>
            <a:r>
              <a:rPr lang="en-US" dirty="0"/>
              <a:t> da je </a:t>
            </a:r>
            <a:r>
              <a:rPr lang="en-US" dirty="0" err="1"/>
              <a:t>čovek</a:t>
            </a:r>
            <a:r>
              <a:rPr lang="en-US" dirty="0"/>
              <a:t> </a:t>
            </a:r>
            <a:r>
              <a:rPr lang="en-US" dirty="0" err="1"/>
              <a:t>telo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da se </a:t>
            </a:r>
            <a:r>
              <a:rPr lang="en-US" dirty="0" err="1"/>
              <a:t>samo</a:t>
            </a:r>
            <a:r>
              <a:rPr lang="en-US" dirty="0"/>
              <a:t> </a:t>
            </a:r>
            <a:r>
              <a:rPr lang="en-US" dirty="0" err="1"/>
              <a:t>telesno</a:t>
            </a:r>
            <a:r>
              <a:rPr lang="en-US" dirty="0"/>
              <a:t> </a:t>
            </a:r>
            <a:r>
              <a:rPr lang="en-US" dirty="0" err="1"/>
              <a:t>hrani</a:t>
            </a:r>
            <a:r>
              <a:rPr lang="en-US" dirty="0"/>
              <a:t>. </a:t>
            </a:r>
            <a:endParaRPr lang="sr-Latn-RS" dirty="0" smtClean="0"/>
          </a:p>
          <a:p>
            <a:r>
              <a:rPr lang="en-US" dirty="0" err="1" smtClean="0"/>
              <a:t>Međutim,čovek</a:t>
            </a:r>
            <a:r>
              <a:rPr lang="en-US" dirty="0" smtClean="0"/>
              <a:t> </a:t>
            </a:r>
            <a:r>
              <a:rPr lang="en-US" dirty="0" err="1"/>
              <a:t>nije</a:t>
            </a:r>
            <a:r>
              <a:rPr lang="en-US" dirty="0"/>
              <a:t> </a:t>
            </a:r>
            <a:r>
              <a:rPr lang="en-US" dirty="0" err="1"/>
              <a:t>samo</a:t>
            </a:r>
            <a:r>
              <a:rPr lang="en-US" dirty="0"/>
              <a:t> </a:t>
            </a:r>
            <a:r>
              <a:rPr lang="en-US" dirty="0" err="1"/>
              <a:t>telo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ne </a:t>
            </a:r>
            <a:r>
              <a:rPr lang="en-US" dirty="0" err="1"/>
              <a:t>hrani</a:t>
            </a:r>
            <a:r>
              <a:rPr lang="en-US" dirty="0"/>
              <a:t> se </a:t>
            </a:r>
            <a:r>
              <a:rPr lang="en-US" dirty="0" err="1"/>
              <a:t>samo</a:t>
            </a:r>
            <a:r>
              <a:rPr lang="en-US" dirty="0"/>
              <a:t> </a:t>
            </a:r>
            <a:r>
              <a:rPr lang="en-US" dirty="0" err="1"/>
              <a:t>telesno</a:t>
            </a:r>
            <a:r>
              <a:rPr lang="en-US" dirty="0"/>
              <a:t>, </a:t>
            </a:r>
            <a:r>
              <a:rPr lang="en-US" dirty="0" err="1"/>
              <a:t>nego</a:t>
            </a:r>
            <a:r>
              <a:rPr lang="en-US" dirty="0"/>
              <a:t> je </a:t>
            </a:r>
            <a:r>
              <a:rPr lang="en-US" dirty="0" err="1"/>
              <a:t>čovek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duša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hrani</a:t>
            </a:r>
            <a:r>
              <a:rPr lang="en-US" dirty="0"/>
              <a:t> se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duhovno</a:t>
            </a:r>
            <a:r>
              <a:rPr lang="en-US" dirty="0" smtClean="0"/>
              <a:t>.</a:t>
            </a:r>
            <a:endParaRPr lang="sr-Latn-RS" dirty="0" smtClean="0"/>
          </a:p>
          <a:p>
            <a:r>
              <a:rPr lang="sr-Latn-RS" dirty="0"/>
              <a:t>Prvo iskušenje ljudskoj duši, prvi podstrek njen je, pitanje jela. Drugo iskušenje, pohot očiju </a:t>
            </a:r>
            <a:r>
              <a:rPr lang="sr-Latn-RS" dirty="0" smtClean="0"/>
              <a:t>– «</a:t>
            </a:r>
            <a:r>
              <a:rPr lang="sr-Latn-RS" dirty="0"/>
              <a:t>milina ga je gledati». I treće iskušenje je potreba za znanjem, «drvo je drago radi znanja».</a:t>
            </a:r>
            <a:endParaRPr 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342376061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4000" dirty="0" smtClean="0">
                <a:latin typeface="Algerian" panose="04020705040A02060702" pitchFamily="82" charset="0"/>
              </a:rPr>
              <a:t>(MATTHEW 6,16 – 6,18)</a:t>
            </a:r>
            <a:endParaRPr lang="en-US" sz="4000" dirty="0"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t-BR" dirty="0"/>
              <a:t>Hristos nas savetuje kako da postimo</a:t>
            </a:r>
            <a:r>
              <a:rPr lang="pt-BR" dirty="0" smtClean="0"/>
              <a:t>:</a:t>
            </a:r>
            <a:endParaRPr lang="sr-Latn-RS" dirty="0" smtClean="0"/>
          </a:p>
          <a:p>
            <a:r>
              <a:rPr lang="en-US" dirty="0" smtClean="0"/>
              <a:t>“A </a:t>
            </a:r>
            <a:r>
              <a:rPr lang="en-US" dirty="0" err="1"/>
              <a:t>kada</a:t>
            </a:r>
            <a:r>
              <a:rPr lang="en-US" dirty="0"/>
              <a:t> </a:t>
            </a:r>
            <a:r>
              <a:rPr lang="en-US" dirty="0" err="1"/>
              <a:t>postite</a:t>
            </a:r>
            <a:r>
              <a:rPr lang="en-US" dirty="0"/>
              <a:t>, ne </a:t>
            </a:r>
            <a:r>
              <a:rPr lang="en-US" dirty="0" err="1"/>
              <a:t>budite</a:t>
            </a:r>
            <a:r>
              <a:rPr lang="en-US" dirty="0"/>
              <a:t> </a:t>
            </a:r>
            <a:r>
              <a:rPr lang="en-US" dirty="0" err="1"/>
              <a:t>sumorni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licemeri</a:t>
            </a:r>
            <a:r>
              <a:rPr lang="en-US" dirty="0"/>
              <a:t>; </a:t>
            </a:r>
            <a:r>
              <a:rPr lang="en-US" dirty="0" err="1"/>
              <a:t>jer</a:t>
            </a:r>
            <a:r>
              <a:rPr lang="en-US" dirty="0"/>
              <a:t> </a:t>
            </a:r>
            <a:r>
              <a:rPr lang="en-US" dirty="0" err="1"/>
              <a:t>oni</a:t>
            </a:r>
            <a:r>
              <a:rPr lang="en-US" dirty="0"/>
              <a:t> </a:t>
            </a:r>
            <a:r>
              <a:rPr lang="en-US" dirty="0" err="1"/>
              <a:t>natmure</a:t>
            </a:r>
            <a:r>
              <a:rPr lang="en-US" dirty="0"/>
              <a:t> </a:t>
            </a:r>
            <a:r>
              <a:rPr lang="en-US" dirty="0" err="1"/>
              <a:t>lica</a:t>
            </a:r>
            <a:r>
              <a:rPr lang="en-US" dirty="0"/>
              <a:t> </a:t>
            </a:r>
            <a:r>
              <a:rPr lang="en-US" dirty="0" err="1"/>
              <a:t>svoja</a:t>
            </a:r>
            <a:r>
              <a:rPr lang="en-US" dirty="0"/>
              <a:t> da se </a:t>
            </a:r>
            <a:r>
              <a:rPr lang="en-US" dirty="0" err="1"/>
              <a:t>pokažu</a:t>
            </a:r>
            <a:r>
              <a:rPr lang="en-US" dirty="0"/>
              <a:t> </a:t>
            </a:r>
            <a:r>
              <a:rPr lang="en-US" dirty="0" err="1" smtClean="0"/>
              <a:t>ljudima</a:t>
            </a:r>
            <a:r>
              <a:rPr lang="sr-Latn-RS" dirty="0" smtClean="0"/>
              <a:t> </a:t>
            </a:r>
            <a:r>
              <a:rPr lang="en-US" dirty="0" err="1" smtClean="0"/>
              <a:t>kako</a:t>
            </a:r>
            <a:r>
              <a:rPr lang="en-US" dirty="0" smtClean="0"/>
              <a:t> poste.</a:t>
            </a:r>
            <a:r>
              <a:rPr lang="sr-Latn-RS" dirty="0"/>
              <a:t> </a:t>
            </a:r>
            <a:r>
              <a:rPr lang="en-US" dirty="0" smtClean="0"/>
              <a:t>A </a:t>
            </a:r>
            <a:r>
              <a:rPr lang="en-US" dirty="0" err="1"/>
              <a:t>ti</a:t>
            </a:r>
            <a:r>
              <a:rPr lang="en-US" dirty="0"/>
              <a:t> </a:t>
            </a:r>
            <a:r>
              <a:rPr lang="en-US" dirty="0" err="1"/>
              <a:t>kada</a:t>
            </a:r>
            <a:r>
              <a:rPr lang="en-US" dirty="0"/>
              <a:t> </a:t>
            </a:r>
            <a:r>
              <a:rPr lang="en-US" dirty="0" err="1"/>
              <a:t>postiš</a:t>
            </a:r>
            <a:r>
              <a:rPr lang="en-US" dirty="0"/>
              <a:t> </a:t>
            </a:r>
            <a:r>
              <a:rPr lang="en-US" dirty="0" err="1"/>
              <a:t>namaži</a:t>
            </a:r>
            <a:r>
              <a:rPr lang="en-US" dirty="0"/>
              <a:t> </a:t>
            </a:r>
            <a:r>
              <a:rPr lang="en-US" dirty="0" err="1"/>
              <a:t>glavu</a:t>
            </a:r>
            <a:r>
              <a:rPr lang="en-US" dirty="0"/>
              <a:t> </a:t>
            </a:r>
            <a:r>
              <a:rPr lang="en-US" dirty="0" err="1"/>
              <a:t>svoju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lice </a:t>
            </a:r>
            <a:r>
              <a:rPr lang="en-US" dirty="0" err="1"/>
              <a:t>svoje</a:t>
            </a:r>
            <a:r>
              <a:rPr lang="en-US" dirty="0"/>
              <a:t> </a:t>
            </a:r>
            <a:r>
              <a:rPr lang="en-US" dirty="0" err="1"/>
              <a:t>umij</a:t>
            </a:r>
            <a:r>
              <a:rPr lang="en-US" dirty="0"/>
              <a:t>, da </a:t>
            </a:r>
            <a:r>
              <a:rPr lang="en-US" dirty="0" err="1"/>
              <a:t>te</a:t>
            </a:r>
            <a:r>
              <a:rPr lang="en-US" dirty="0"/>
              <a:t> ne vide </a:t>
            </a:r>
            <a:r>
              <a:rPr lang="en-US" dirty="0" err="1"/>
              <a:t>ljudi</a:t>
            </a:r>
            <a:r>
              <a:rPr lang="en-US" dirty="0"/>
              <a:t> </a:t>
            </a:r>
            <a:r>
              <a:rPr lang="en-US" dirty="0" err="1"/>
              <a:t>gde</a:t>
            </a:r>
            <a:r>
              <a:rPr lang="en-US" dirty="0"/>
              <a:t> </a:t>
            </a:r>
            <a:r>
              <a:rPr lang="en-US" dirty="0" err="1" smtClean="0"/>
              <a:t>postiš</a:t>
            </a:r>
            <a:r>
              <a:rPr lang="en-US" dirty="0" smtClean="0"/>
              <a:t>,</a:t>
            </a:r>
            <a:r>
              <a:rPr lang="sr-Latn-RS" dirty="0" smtClean="0"/>
              <a:t> </a:t>
            </a:r>
            <a:r>
              <a:rPr lang="en-US" dirty="0" err="1" smtClean="0"/>
              <a:t>nego</a:t>
            </a:r>
            <a:r>
              <a:rPr lang="en-US" dirty="0" smtClean="0"/>
              <a:t> </a:t>
            </a:r>
            <a:r>
              <a:rPr lang="en-US" dirty="0" err="1"/>
              <a:t>Otac</a:t>
            </a:r>
            <a:r>
              <a:rPr lang="en-US" dirty="0"/>
              <a:t> </a:t>
            </a:r>
            <a:r>
              <a:rPr lang="en-US" dirty="0" err="1"/>
              <a:t>tvoj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je u </a:t>
            </a:r>
            <a:r>
              <a:rPr lang="en-US" dirty="0" err="1"/>
              <a:t>tajnosti</a:t>
            </a:r>
            <a:r>
              <a:rPr lang="en-US" dirty="0"/>
              <a:t>;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Otac</a:t>
            </a:r>
            <a:r>
              <a:rPr lang="en-US" dirty="0"/>
              <a:t> </a:t>
            </a:r>
            <a:r>
              <a:rPr lang="en-US" dirty="0" err="1"/>
              <a:t>tvoj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vidi</a:t>
            </a:r>
            <a:r>
              <a:rPr lang="en-US" dirty="0"/>
              <a:t> </a:t>
            </a:r>
            <a:r>
              <a:rPr lang="en-US" dirty="0" err="1" smtClean="0"/>
              <a:t>tajno</a:t>
            </a:r>
            <a:r>
              <a:rPr lang="en-US" dirty="0" smtClean="0"/>
              <a:t>,</a:t>
            </a:r>
            <a:r>
              <a:rPr lang="sr-Latn-RS" dirty="0" smtClean="0"/>
              <a:t> </a:t>
            </a:r>
            <a:r>
              <a:rPr lang="en-US" dirty="0" err="1" smtClean="0"/>
              <a:t>uzvratiće</a:t>
            </a:r>
            <a:r>
              <a:rPr lang="en-US" dirty="0" smtClean="0"/>
              <a:t> </a:t>
            </a:r>
            <a:r>
              <a:rPr lang="en-US" dirty="0" err="1"/>
              <a:t>tebi</a:t>
            </a:r>
            <a:r>
              <a:rPr lang="en-US" dirty="0"/>
              <a:t> </a:t>
            </a:r>
            <a:r>
              <a:rPr lang="en-US" dirty="0" err="1"/>
              <a:t>javno</a:t>
            </a:r>
            <a:r>
              <a:rPr lang="en-US" dirty="0" smtClean="0"/>
              <a:t>.”</a:t>
            </a:r>
            <a:endParaRPr lang="en-US" dirty="0"/>
          </a:p>
        </p:txBody>
      </p:sp>
      <p:pic>
        <p:nvPicPr>
          <p:cNvPr id="14338" name="Picture 2" descr="Should You Wash Your Face with Hot or Cold Water? | Epicuren Discover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4750" y="2579149"/>
            <a:ext cx="3876057" cy="2445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66227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latin typeface="Algerian" panose="04020705040A02060702" pitchFamily="82" charset="0"/>
              </a:rPr>
              <a:t>Radost tokom Posta</a:t>
            </a:r>
            <a:endParaRPr lang="en-US" dirty="0">
              <a:latin typeface="Algerian" panose="04020705040A02060702" pitchFamily="8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Nekada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se </a:t>
            </a:r>
            <a:r>
              <a:rPr lang="en-US" dirty="0" err="1"/>
              <a:t>ljudi</a:t>
            </a:r>
            <a:r>
              <a:rPr lang="en-US" dirty="0"/>
              <a:t> u </a:t>
            </a:r>
            <a:r>
              <a:rPr lang="en-US" dirty="0" err="1"/>
              <a:t>znak</a:t>
            </a:r>
            <a:r>
              <a:rPr lang="en-US" dirty="0"/>
              <a:t> </a:t>
            </a:r>
            <a:r>
              <a:rPr lang="en-US" dirty="0" err="1"/>
              <a:t>radosti</a:t>
            </a:r>
            <a:r>
              <a:rPr lang="en-US" dirty="0"/>
              <a:t> </a:t>
            </a:r>
            <a:r>
              <a:rPr lang="en-US" dirty="0" err="1"/>
              <a:t>mazali</a:t>
            </a:r>
            <a:r>
              <a:rPr lang="en-US" dirty="0"/>
              <a:t> </a:t>
            </a:r>
            <a:r>
              <a:rPr lang="en-US" dirty="0" err="1"/>
              <a:t>uljem</a:t>
            </a:r>
            <a:r>
              <a:rPr lang="en-US" dirty="0"/>
              <a:t> </a:t>
            </a:r>
            <a:r>
              <a:rPr lang="en-US" dirty="0" err="1"/>
              <a:t>posle</a:t>
            </a:r>
            <a:r>
              <a:rPr lang="en-US" dirty="0"/>
              <a:t> </a:t>
            </a:r>
            <a:r>
              <a:rPr lang="en-US" dirty="0" err="1"/>
              <a:t>kupanja</a:t>
            </a:r>
            <a:r>
              <a:rPr lang="en-US" dirty="0"/>
              <a:t>. </a:t>
            </a:r>
            <a:endParaRPr lang="sr-Latn-RS" dirty="0" smtClean="0"/>
          </a:p>
          <a:p>
            <a:r>
              <a:rPr lang="en-US" dirty="0" err="1" smtClean="0"/>
              <a:t>Tako</a:t>
            </a:r>
            <a:r>
              <a:rPr lang="en-US" dirty="0" smtClean="0"/>
              <a:t> </a:t>
            </a:r>
            <a:r>
              <a:rPr lang="en-US" dirty="0" err="1"/>
              <a:t>i</a:t>
            </a:r>
            <a:r>
              <a:rPr lang="en-US" dirty="0"/>
              <a:t> mi </a:t>
            </a:r>
            <a:r>
              <a:rPr lang="en-US" dirty="0" err="1"/>
              <a:t>treba</a:t>
            </a:r>
            <a:r>
              <a:rPr lang="en-US" dirty="0"/>
              <a:t> da </a:t>
            </a:r>
            <a:r>
              <a:rPr lang="en-US" dirty="0" err="1"/>
              <a:t>činimo</a:t>
            </a:r>
            <a:r>
              <a:rPr lang="en-US" dirty="0"/>
              <a:t>, </a:t>
            </a:r>
            <a:r>
              <a:rPr lang="en-US" dirty="0" smtClean="0"/>
              <a:t>da</a:t>
            </a:r>
            <a:r>
              <a:rPr lang="sr-Latn-RS" dirty="0" smtClean="0"/>
              <a:t> </a:t>
            </a:r>
            <a:r>
              <a:rPr lang="en-US" dirty="0" err="1" smtClean="0"/>
              <a:t>budemo</a:t>
            </a:r>
            <a:r>
              <a:rPr lang="en-US" dirty="0" smtClean="0"/>
              <a:t> </a:t>
            </a:r>
            <a:r>
              <a:rPr lang="en-US" dirty="0" err="1"/>
              <a:t>radostni</a:t>
            </a:r>
            <a:r>
              <a:rPr lang="en-US" dirty="0"/>
              <a:t> </a:t>
            </a:r>
            <a:r>
              <a:rPr lang="en-US" dirty="0" err="1"/>
              <a:t>kada</a:t>
            </a:r>
            <a:r>
              <a:rPr lang="en-US" dirty="0"/>
              <a:t> </a:t>
            </a:r>
            <a:r>
              <a:rPr lang="en-US" dirty="0" err="1" smtClean="0"/>
              <a:t>postimo</a:t>
            </a:r>
            <a:r>
              <a:rPr lang="en-US" dirty="0" smtClean="0"/>
              <a:t>.</a:t>
            </a:r>
            <a:endParaRPr lang="sr-Latn-RS" dirty="0" smtClean="0"/>
          </a:p>
          <a:p>
            <a:r>
              <a:rPr lang="en-US" dirty="0" err="1" smtClean="0"/>
              <a:t>Ovo</a:t>
            </a:r>
            <a:r>
              <a:rPr lang="en-US" dirty="0" smtClean="0"/>
              <a:t> </a:t>
            </a:r>
            <a:r>
              <a:rPr lang="en-US" dirty="0" err="1"/>
              <a:t>ulje</a:t>
            </a:r>
            <a:r>
              <a:rPr lang="en-US" dirty="0"/>
              <a:t>, </a:t>
            </a:r>
            <a:r>
              <a:rPr lang="en-US" dirty="0" err="1"/>
              <a:t>označava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milosrđe</a:t>
            </a:r>
            <a:r>
              <a:rPr lang="en-US" dirty="0"/>
              <a:t>, a </a:t>
            </a:r>
            <a:r>
              <a:rPr lang="en-US" dirty="0" err="1"/>
              <a:t>naša</a:t>
            </a:r>
            <a:r>
              <a:rPr lang="en-US" dirty="0"/>
              <a:t> </a:t>
            </a:r>
            <a:r>
              <a:rPr lang="en-US" dirty="0" err="1"/>
              <a:t>glava</a:t>
            </a:r>
            <a:r>
              <a:rPr lang="en-US" dirty="0"/>
              <a:t>  je </a:t>
            </a:r>
            <a:r>
              <a:rPr lang="en-US" dirty="0" err="1"/>
              <a:t>Hristos</a:t>
            </a:r>
            <a:r>
              <a:rPr lang="en-US" dirty="0"/>
              <a:t>, </a:t>
            </a:r>
            <a:r>
              <a:rPr lang="en-US" dirty="0" err="1" smtClean="0"/>
              <a:t>koga</a:t>
            </a:r>
            <a:r>
              <a:rPr lang="sr-Latn-RS" dirty="0" smtClean="0"/>
              <a:t> </a:t>
            </a:r>
            <a:r>
              <a:rPr lang="en-US" dirty="0" err="1" smtClean="0"/>
              <a:t>treba</a:t>
            </a:r>
            <a:r>
              <a:rPr lang="en-US" dirty="0" smtClean="0"/>
              <a:t> </a:t>
            </a:r>
            <a:r>
              <a:rPr lang="en-US" dirty="0" err="1"/>
              <a:t>pomazivati</a:t>
            </a:r>
            <a:r>
              <a:rPr lang="en-US" dirty="0"/>
              <a:t> </a:t>
            </a:r>
            <a:r>
              <a:rPr lang="en-US" dirty="0" err="1"/>
              <a:t>delima</a:t>
            </a:r>
            <a:r>
              <a:rPr lang="en-US" dirty="0"/>
              <a:t> </a:t>
            </a:r>
            <a:r>
              <a:rPr lang="en-US" dirty="0" err="1"/>
              <a:t>milosrđa</a:t>
            </a:r>
            <a:r>
              <a:rPr lang="en-US" dirty="0"/>
              <a:t>, a lice, </a:t>
            </a:r>
            <a:r>
              <a:rPr lang="en-US" dirty="0" err="1"/>
              <a:t>tj</a:t>
            </a:r>
            <a:r>
              <a:rPr lang="en-US" dirty="0"/>
              <a:t>. </a:t>
            </a:r>
            <a:r>
              <a:rPr lang="en-US" dirty="0" err="1"/>
              <a:t>čula</a:t>
            </a:r>
            <a:r>
              <a:rPr lang="en-US" dirty="0"/>
              <a:t>,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omivati</a:t>
            </a:r>
            <a:r>
              <a:rPr lang="en-US" dirty="0"/>
              <a:t> </a:t>
            </a:r>
            <a:r>
              <a:rPr lang="en-US" dirty="0" err="1"/>
              <a:t>suzama</a:t>
            </a:r>
            <a:r>
              <a:rPr lang="en-US" dirty="0"/>
              <a:t> </a:t>
            </a:r>
            <a:r>
              <a:rPr lang="en-US" dirty="0" err="1"/>
              <a:t>pokajanja</a:t>
            </a:r>
            <a:r>
              <a:rPr lang="en-US" dirty="0"/>
              <a:t>.</a:t>
            </a:r>
          </a:p>
        </p:txBody>
      </p:sp>
      <p:pic>
        <p:nvPicPr>
          <p:cNvPr id="15366" name="Picture 6" descr="Happiness: What is it to be Happy? - 1000-Word Philosophy: An Introductory  Antholog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2958" y="4247260"/>
            <a:ext cx="2755544" cy="2066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109674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latin typeface="Algerian" panose="04020705040A02060702" pitchFamily="82" charset="0"/>
              </a:rPr>
              <a:t>(</a:t>
            </a:r>
            <a:r>
              <a:rPr lang="en-US" dirty="0">
                <a:latin typeface="Algerian" panose="04020705040A02060702" pitchFamily="82" charset="0"/>
              </a:rPr>
              <a:t>Isaiah </a:t>
            </a:r>
            <a:r>
              <a:rPr lang="en-US" dirty="0" smtClean="0">
                <a:latin typeface="Algerian" panose="04020705040A02060702" pitchFamily="82" charset="0"/>
              </a:rPr>
              <a:t>58</a:t>
            </a:r>
            <a:r>
              <a:rPr lang="sr-Latn-RS" dirty="0" smtClean="0">
                <a:latin typeface="Algerian" panose="04020705040A02060702" pitchFamily="82" charset="0"/>
              </a:rPr>
              <a:t>,</a:t>
            </a:r>
            <a:r>
              <a:rPr lang="en-US" dirty="0" smtClean="0">
                <a:latin typeface="Algerian" panose="04020705040A02060702" pitchFamily="82" charset="0"/>
              </a:rPr>
              <a:t>4</a:t>
            </a:r>
            <a:r>
              <a:rPr lang="sr-Latn-RS" dirty="0" smtClean="0">
                <a:latin typeface="Algerian" panose="04020705040A02060702" pitchFamily="82" charset="0"/>
              </a:rPr>
              <a:t> – 58,</a:t>
            </a:r>
            <a:r>
              <a:rPr lang="en-US" dirty="0" smtClean="0">
                <a:latin typeface="Algerian" panose="04020705040A02060702" pitchFamily="82" charset="0"/>
              </a:rPr>
              <a:t>11</a:t>
            </a:r>
            <a:r>
              <a:rPr lang="sr-Latn-RS" dirty="0">
                <a:latin typeface="Algerian" panose="04020705040A02060702" pitchFamily="82" charset="0"/>
              </a:rPr>
              <a:t>)</a:t>
            </a:r>
            <a:endParaRPr lang="en-US" dirty="0"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Od </a:t>
            </a:r>
            <a:r>
              <a:rPr lang="en-US" dirty="0" err="1"/>
              <a:t>telesnog</a:t>
            </a:r>
            <a:r>
              <a:rPr lang="en-US" dirty="0"/>
              <a:t> </a:t>
            </a:r>
            <a:r>
              <a:rPr lang="en-US" dirty="0" err="1"/>
              <a:t>posta</a:t>
            </a:r>
            <a:r>
              <a:rPr lang="en-US" dirty="0"/>
              <a:t>, bez </a:t>
            </a:r>
            <a:r>
              <a:rPr lang="en-US" dirty="0" err="1"/>
              <a:t>duhovnog</a:t>
            </a:r>
            <a:r>
              <a:rPr lang="en-US" dirty="0"/>
              <a:t>, </a:t>
            </a:r>
            <a:r>
              <a:rPr lang="en-US" dirty="0" err="1"/>
              <a:t>slaba</a:t>
            </a:r>
            <a:r>
              <a:rPr lang="en-US" dirty="0"/>
              <a:t> je </a:t>
            </a:r>
            <a:r>
              <a:rPr lang="en-US" dirty="0" err="1"/>
              <a:t>korist</a:t>
            </a:r>
            <a:r>
              <a:rPr lang="en-US" dirty="0"/>
              <a:t>. </a:t>
            </a:r>
            <a:endParaRPr lang="sr-Latn-RS" dirty="0" smtClean="0"/>
          </a:p>
          <a:p>
            <a:r>
              <a:rPr lang="en-US" dirty="0" smtClean="0"/>
              <a:t>To </a:t>
            </a:r>
            <a:r>
              <a:rPr lang="en-US" dirty="0"/>
              <a:t>je Bog </a:t>
            </a:r>
            <a:r>
              <a:rPr lang="en-US" dirty="0" err="1"/>
              <a:t>otkrio</a:t>
            </a:r>
            <a:r>
              <a:rPr lang="en-US" dirty="0"/>
              <a:t> </a:t>
            </a:r>
            <a:r>
              <a:rPr lang="en-US" dirty="0" err="1"/>
              <a:t>proroku</a:t>
            </a:r>
            <a:r>
              <a:rPr lang="en-US" dirty="0"/>
              <a:t> </a:t>
            </a:r>
            <a:r>
              <a:rPr lang="en-US" dirty="0" err="1"/>
              <a:t>Isaiji</a:t>
            </a:r>
            <a:r>
              <a:rPr lang="en-US" dirty="0"/>
              <a:t> </a:t>
            </a:r>
            <a:r>
              <a:rPr lang="en-US" dirty="0" err="1"/>
              <a:t>još</a:t>
            </a:r>
            <a:r>
              <a:rPr lang="en-US" dirty="0"/>
              <a:t> u </a:t>
            </a:r>
            <a:r>
              <a:rPr lang="en-US" dirty="0" err="1" smtClean="0"/>
              <a:t>Starom</a:t>
            </a:r>
            <a:r>
              <a:rPr lang="sr-Latn-RS" dirty="0" smtClean="0"/>
              <a:t> </a:t>
            </a:r>
            <a:r>
              <a:rPr lang="en-US" dirty="0" err="1" smtClean="0"/>
              <a:t>zavetu</a:t>
            </a:r>
            <a:r>
              <a:rPr lang="en-US" dirty="0" smtClean="0"/>
              <a:t> </a:t>
            </a:r>
            <a:r>
              <a:rPr lang="en-US" dirty="0" err="1"/>
              <a:t>rekavši</a:t>
            </a:r>
            <a:r>
              <a:rPr lang="en-US" dirty="0"/>
              <a:t> mu: </a:t>
            </a:r>
            <a:endParaRPr lang="sr-Latn-RS" dirty="0" smtClean="0"/>
          </a:p>
          <a:p>
            <a:r>
              <a:rPr lang="en-US" dirty="0" smtClean="0"/>
              <a:t>“</a:t>
            </a:r>
            <a:r>
              <a:rPr lang="sr-Latn-RS" dirty="0" smtClean="0"/>
              <a:t>P</a:t>
            </a:r>
            <a:r>
              <a:rPr lang="en-US" dirty="0" err="1" smtClean="0"/>
              <a:t>ostite</a:t>
            </a:r>
            <a:r>
              <a:rPr lang="en-US" dirty="0"/>
              <a:t>, a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vreme</a:t>
            </a:r>
            <a:r>
              <a:rPr lang="en-US" dirty="0"/>
              <a:t> </a:t>
            </a:r>
            <a:r>
              <a:rPr lang="en-US" dirty="0" err="1"/>
              <a:t>posta</a:t>
            </a:r>
            <a:r>
              <a:rPr lang="en-US" dirty="0"/>
              <a:t> se </a:t>
            </a:r>
            <a:r>
              <a:rPr lang="en-US" dirty="0" err="1"/>
              <a:t>sudite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svađate</a:t>
            </a:r>
            <a:r>
              <a:rPr lang="en-US" dirty="0"/>
              <a:t>, </a:t>
            </a:r>
            <a:r>
              <a:rPr lang="en-US" dirty="0" err="1"/>
              <a:t>prezirete</a:t>
            </a:r>
            <a:r>
              <a:rPr lang="en-US" dirty="0"/>
              <a:t> </a:t>
            </a:r>
            <a:r>
              <a:rPr lang="en-US" dirty="0" err="1"/>
              <a:t>bližnjega</a:t>
            </a:r>
            <a:r>
              <a:rPr lang="en-US" dirty="0"/>
              <a:t> </a:t>
            </a:r>
            <a:r>
              <a:rPr lang="en-US" dirty="0" err="1" smtClean="0"/>
              <a:t>svoga</a:t>
            </a:r>
            <a:r>
              <a:rPr lang="en-US" dirty="0" smtClean="0"/>
              <a:t>,</a:t>
            </a:r>
            <a:r>
              <a:rPr lang="sr-Latn-RS" dirty="0" smtClean="0"/>
              <a:t> </a:t>
            </a:r>
            <a:r>
              <a:rPr lang="en-US" dirty="0" err="1" smtClean="0"/>
              <a:t>prepuni</a:t>
            </a:r>
            <a:r>
              <a:rPr lang="en-US" dirty="0" smtClean="0"/>
              <a:t> </a:t>
            </a:r>
            <a:r>
              <a:rPr lang="en-US" dirty="0" err="1"/>
              <a:t>ste</a:t>
            </a:r>
            <a:r>
              <a:rPr lang="en-US" dirty="0"/>
              <a:t> </a:t>
            </a:r>
            <a:r>
              <a:rPr lang="en-US" dirty="0" err="1"/>
              <a:t>laži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zlobe</a:t>
            </a:r>
            <a:r>
              <a:rPr lang="en-US" dirty="0"/>
              <a:t>, </a:t>
            </a:r>
            <a:r>
              <a:rPr lang="en-US" dirty="0" err="1"/>
              <a:t>kaljate</a:t>
            </a:r>
            <a:r>
              <a:rPr lang="en-US" dirty="0"/>
              <a:t> </a:t>
            </a:r>
            <a:r>
              <a:rPr lang="en-US" dirty="0" err="1"/>
              <a:t>usta</a:t>
            </a:r>
            <a:r>
              <a:rPr lang="en-US" dirty="0"/>
              <a:t> </a:t>
            </a:r>
            <a:r>
              <a:rPr lang="en-US" dirty="0" err="1"/>
              <a:t>svoja</a:t>
            </a:r>
            <a:r>
              <a:rPr lang="en-US" dirty="0"/>
              <a:t> </a:t>
            </a:r>
            <a:r>
              <a:rPr lang="en-US" dirty="0" err="1"/>
              <a:t>psovkama</a:t>
            </a:r>
            <a:r>
              <a:rPr lang="en-US" dirty="0"/>
              <a:t>, </a:t>
            </a:r>
            <a:r>
              <a:rPr lang="en-US" dirty="0" err="1"/>
              <a:t>hulite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ime</a:t>
            </a:r>
            <a:r>
              <a:rPr lang="en-US" dirty="0"/>
              <a:t> </a:t>
            </a:r>
            <a:r>
              <a:rPr lang="en-US" dirty="0" err="1"/>
              <a:t>Božije</a:t>
            </a:r>
            <a:r>
              <a:rPr lang="en-US" dirty="0"/>
              <a:t>! </a:t>
            </a:r>
            <a:r>
              <a:rPr lang="en-US" dirty="0" err="1"/>
              <a:t>Nemojte</a:t>
            </a:r>
            <a:r>
              <a:rPr lang="en-US" dirty="0"/>
              <a:t> </a:t>
            </a:r>
            <a:r>
              <a:rPr lang="en-US" dirty="0" err="1" smtClean="0"/>
              <a:t>tako</a:t>
            </a:r>
            <a:r>
              <a:rPr lang="sr-Latn-RS" dirty="0" smtClean="0"/>
              <a:t> </a:t>
            </a:r>
            <a:r>
              <a:rPr lang="en-US" dirty="0" err="1" smtClean="0"/>
              <a:t>postiti</a:t>
            </a:r>
            <a:r>
              <a:rPr lang="en-US" dirty="0"/>
              <a:t>...da li je </a:t>
            </a:r>
            <a:r>
              <a:rPr lang="en-US" dirty="0" err="1"/>
              <a:t>takav</a:t>
            </a:r>
            <a:r>
              <a:rPr lang="en-US" dirty="0"/>
              <a:t> post </a:t>
            </a:r>
            <a:r>
              <a:rPr lang="en-US" dirty="0" err="1"/>
              <a:t>meni</a:t>
            </a:r>
            <a:r>
              <a:rPr lang="en-US" dirty="0"/>
              <a:t> </a:t>
            </a:r>
            <a:r>
              <a:rPr lang="en-US" dirty="0" err="1"/>
              <a:t>ugodan</a:t>
            </a:r>
            <a:r>
              <a:rPr lang="en-US" dirty="0" smtClean="0"/>
              <a:t>?”</a:t>
            </a:r>
            <a:endParaRPr lang="sr-Latn-RS" dirty="0" smtClean="0"/>
          </a:p>
          <a:p>
            <a:r>
              <a:rPr lang="en-US" dirty="0" err="1" smtClean="0"/>
              <a:t>Govori</a:t>
            </a:r>
            <a:r>
              <a:rPr lang="en-US" dirty="0" smtClean="0"/>
              <a:t> </a:t>
            </a:r>
            <a:r>
              <a:rPr lang="en-US" dirty="0" err="1"/>
              <a:t>Gospod</a:t>
            </a:r>
            <a:r>
              <a:rPr lang="en-US" dirty="0"/>
              <a:t> </a:t>
            </a:r>
            <a:r>
              <a:rPr lang="en-US" dirty="0" err="1"/>
              <a:t>Isaiji</a:t>
            </a:r>
            <a:endParaRPr lang="en-US" dirty="0"/>
          </a:p>
        </p:txBody>
      </p:sp>
      <p:pic>
        <p:nvPicPr>
          <p:cNvPr id="16390" name="Picture 6" descr="Is Cursing a Sin? (Can Christians Swear?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7144" y="2881547"/>
            <a:ext cx="3978161" cy="2281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212321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Algerian" panose="04020705040A02060702" pitchFamily="82" charset="0"/>
              </a:rPr>
              <a:t>Cilj</a:t>
            </a:r>
            <a:r>
              <a:rPr lang="en-US" dirty="0" smtClean="0">
                <a:latin typeface="Algerian" panose="04020705040A02060702" pitchFamily="82" charset="0"/>
              </a:rPr>
              <a:t> Posta u </a:t>
            </a:r>
            <a:r>
              <a:rPr lang="en-US" dirty="0" err="1" smtClean="0">
                <a:latin typeface="Algerian" panose="04020705040A02060702" pitchFamily="82" charset="0"/>
              </a:rPr>
              <a:t>Hriscanstvu</a:t>
            </a:r>
            <a:endParaRPr lang="en-US" dirty="0">
              <a:latin typeface="Algerian" panose="04020705040A02060702" pitchFamily="8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592925" y="2133599"/>
            <a:ext cx="9148995" cy="4412479"/>
          </a:xfrm>
        </p:spPr>
        <p:txBody>
          <a:bodyPr>
            <a:normAutofit/>
          </a:bodyPr>
          <a:lstStyle/>
          <a:p>
            <a:r>
              <a:rPr lang="en-US" dirty="0"/>
              <a:t>Post </a:t>
            </a:r>
            <a:r>
              <a:rPr lang="en-US" dirty="0" err="1"/>
              <a:t>nije</a:t>
            </a:r>
            <a:r>
              <a:rPr lang="en-US" dirty="0"/>
              <a:t> </a:t>
            </a:r>
            <a:r>
              <a:rPr lang="en-US" dirty="0" err="1"/>
              <a:t>ljudska</a:t>
            </a:r>
            <a:r>
              <a:rPr lang="en-US" dirty="0"/>
              <a:t> </a:t>
            </a:r>
            <a:r>
              <a:rPr lang="en-US" dirty="0" err="1"/>
              <a:t>izmišljotina</a:t>
            </a:r>
            <a:r>
              <a:rPr lang="en-US" dirty="0"/>
              <a:t>, </a:t>
            </a:r>
            <a:r>
              <a:rPr lang="en-US" dirty="0" err="1"/>
              <a:t>nego</a:t>
            </a:r>
            <a:r>
              <a:rPr lang="en-US" dirty="0"/>
              <a:t> je </a:t>
            </a:r>
            <a:r>
              <a:rPr lang="en-US" dirty="0" err="1"/>
              <a:t>božanska</a:t>
            </a:r>
            <a:r>
              <a:rPr lang="en-US" dirty="0"/>
              <a:t> </a:t>
            </a:r>
            <a:r>
              <a:rPr lang="en-US" dirty="0" err="1"/>
              <a:t>naredba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odredba</a:t>
            </a:r>
            <a:r>
              <a:rPr lang="en-US" dirty="0"/>
              <a:t>.</a:t>
            </a:r>
          </a:p>
          <a:p>
            <a:r>
              <a:rPr lang="en-US" dirty="0"/>
              <a:t>Post je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Božanski</a:t>
            </a:r>
            <a:r>
              <a:rPr lang="en-US" dirty="0"/>
              <a:t> </a:t>
            </a:r>
            <a:r>
              <a:rPr lang="en-US" dirty="0" err="1"/>
              <a:t>način</a:t>
            </a:r>
            <a:r>
              <a:rPr lang="en-US" dirty="0"/>
              <a:t> </a:t>
            </a:r>
            <a:r>
              <a:rPr lang="en-US" dirty="0" err="1" smtClean="0"/>
              <a:t>života</a:t>
            </a:r>
            <a:r>
              <a:rPr lang="en-US" dirty="0" smtClean="0"/>
              <a:t>, </a:t>
            </a:r>
            <a:r>
              <a:rPr lang="en-US" dirty="0" err="1"/>
              <a:t>jer</a:t>
            </a:r>
            <a:r>
              <a:rPr lang="en-US" dirty="0"/>
              <a:t> Bog ne </a:t>
            </a:r>
            <a:r>
              <a:rPr lang="en-US" dirty="0" err="1"/>
              <a:t>potrebuje</a:t>
            </a:r>
            <a:r>
              <a:rPr lang="en-US" dirty="0"/>
              <a:t> </a:t>
            </a:r>
            <a:r>
              <a:rPr lang="en-US" dirty="0" err="1"/>
              <a:t>hrane</a:t>
            </a:r>
            <a:r>
              <a:rPr lang="en-US" dirty="0" smtClean="0"/>
              <a:t>.</a:t>
            </a:r>
          </a:p>
          <a:p>
            <a:r>
              <a:rPr lang="en-US" dirty="0" err="1"/>
              <a:t>Postom</a:t>
            </a:r>
            <a:r>
              <a:rPr lang="en-US" dirty="0"/>
              <a:t> se </a:t>
            </a:r>
            <a:r>
              <a:rPr lang="en-US" dirty="0" err="1"/>
              <a:t>čistimo</a:t>
            </a:r>
            <a:r>
              <a:rPr lang="en-US" dirty="0"/>
              <a:t> od </a:t>
            </a:r>
            <a:r>
              <a:rPr lang="en-US" dirty="0" err="1"/>
              <a:t>strasti</a:t>
            </a:r>
            <a:r>
              <a:rPr lang="en-US" dirty="0"/>
              <a:t>, </a:t>
            </a:r>
            <a:r>
              <a:rPr lang="en-US" dirty="0" err="1"/>
              <a:t>koje</a:t>
            </a:r>
            <a:r>
              <a:rPr lang="en-US" dirty="0"/>
              <a:t> se </a:t>
            </a:r>
            <a:r>
              <a:rPr lang="en-US" dirty="0" err="1"/>
              <a:t>rađaju</a:t>
            </a:r>
            <a:r>
              <a:rPr lang="en-US" dirty="0"/>
              <a:t> </a:t>
            </a:r>
            <a:r>
              <a:rPr lang="en-US" dirty="0" err="1"/>
              <a:t>ugađanjem</a:t>
            </a:r>
            <a:r>
              <a:rPr lang="en-US" dirty="0"/>
              <a:t> </a:t>
            </a:r>
            <a:r>
              <a:rPr lang="en-US" dirty="0" err="1"/>
              <a:t>telu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Glavni</a:t>
            </a:r>
            <a:r>
              <a:rPr lang="en-US" dirty="0" smtClean="0"/>
              <a:t> </a:t>
            </a:r>
            <a:r>
              <a:rPr lang="en-US" dirty="0" err="1"/>
              <a:t>cilj</a:t>
            </a:r>
            <a:r>
              <a:rPr lang="en-US" dirty="0"/>
              <a:t> </a:t>
            </a:r>
            <a:r>
              <a:rPr lang="en-US" dirty="0" err="1"/>
              <a:t>posta</a:t>
            </a:r>
            <a:r>
              <a:rPr lang="en-US" dirty="0"/>
              <a:t> </a:t>
            </a:r>
            <a:r>
              <a:rPr lang="en-US" dirty="0" err="1"/>
              <a:t>sastoji</a:t>
            </a:r>
            <a:r>
              <a:rPr lang="en-US" dirty="0"/>
              <a:t> se </a:t>
            </a:r>
            <a:r>
              <a:rPr lang="en-US" dirty="0" smtClean="0"/>
              <a:t>u </a:t>
            </a:r>
            <a:r>
              <a:rPr lang="en-US" dirty="0" err="1" smtClean="0"/>
              <a:t>obuzdavanju</a:t>
            </a:r>
            <a:r>
              <a:rPr lang="en-US" dirty="0" smtClean="0"/>
              <a:t> </a:t>
            </a:r>
            <a:r>
              <a:rPr lang="en-US" dirty="0" err="1"/>
              <a:t>tela</a:t>
            </a:r>
            <a:r>
              <a:rPr lang="en-US" dirty="0"/>
              <a:t>, </a:t>
            </a:r>
            <a:r>
              <a:rPr lang="en-US" dirty="0" err="1"/>
              <a:t>očišćenju</a:t>
            </a:r>
            <a:r>
              <a:rPr lang="en-US" dirty="0"/>
              <a:t> </a:t>
            </a:r>
            <a:r>
              <a:rPr lang="en-US" dirty="0" err="1"/>
              <a:t>tela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njegovih</a:t>
            </a:r>
            <a:r>
              <a:rPr lang="en-US" dirty="0"/>
              <a:t> </a:t>
            </a:r>
            <a:r>
              <a:rPr lang="en-US" dirty="0" err="1"/>
              <a:t>prohteva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jačanju</a:t>
            </a:r>
            <a:r>
              <a:rPr lang="en-US" dirty="0"/>
              <a:t> </a:t>
            </a:r>
            <a:r>
              <a:rPr lang="en-US" dirty="0" err="1"/>
              <a:t>duha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volje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Post </a:t>
            </a:r>
            <a:r>
              <a:rPr lang="en-US" dirty="0"/>
              <a:t>je </a:t>
            </a:r>
            <a:r>
              <a:rPr lang="en-US" dirty="0" err="1"/>
              <a:t>sredstvo</a:t>
            </a:r>
            <a:r>
              <a:rPr lang="en-US" dirty="0"/>
              <a:t> </a:t>
            </a:r>
            <a:r>
              <a:rPr lang="en-US" dirty="0" err="1" smtClean="0"/>
              <a:t>dato</a:t>
            </a:r>
            <a:r>
              <a:rPr lang="en-US" dirty="0" smtClean="0"/>
              <a:t> </a:t>
            </a:r>
            <a:r>
              <a:rPr lang="en-US" dirty="0" err="1" smtClean="0"/>
              <a:t>nama</a:t>
            </a:r>
            <a:r>
              <a:rPr lang="en-US" dirty="0" smtClean="0"/>
              <a:t> </a:t>
            </a:r>
            <a:r>
              <a:rPr lang="en-US" dirty="0"/>
              <a:t>od Boga, da </a:t>
            </a:r>
            <a:r>
              <a:rPr lang="en-US" dirty="0" err="1"/>
              <a:t>njime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uzdom</a:t>
            </a:r>
            <a:r>
              <a:rPr lang="en-US" dirty="0"/>
              <a:t>, </a:t>
            </a:r>
            <a:r>
              <a:rPr lang="en-US" dirty="0" err="1"/>
              <a:t>ukrotimo</a:t>
            </a:r>
            <a:r>
              <a:rPr lang="en-US" dirty="0"/>
              <a:t> </a:t>
            </a:r>
            <a:r>
              <a:rPr lang="en-US" dirty="0" err="1"/>
              <a:t>telo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potčinjavamo</a:t>
            </a:r>
            <a:r>
              <a:rPr lang="en-US" dirty="0"/>
              <a:t> </a:t>
            </a:r>
            <a:r>
              <a:rPr lang="en-US" dirty="0" err="1"/>
              <a:t>ga</a:t>
            </a:r>
            <a:r>
              <a:rPr lang="en-US" dirty="0"/>
              <a:t> </a:t>
            </a:r>
            <a:r>
              <a:rPr lang="en-US" dirty="0" err="1"/>
              <a:t>duhu</a:t>
            </a:r>
            <a:r>
              <a:rPr lang="en-US" dirty="0" smtClean="0"/>
              <a:t>.</a:t>
            </a:r>
          </a:p>
          <a:p>
            <a:r>
              <a:rPr lang="en-US" dirty="0" err="1"/>
              <a:t>Dok</a:t>
            </a:r>
            <a:r>
              <a:rPr lang="en-US" dirty="0"/>
              <a:t> </a:t>
            </a:r>
            <a:r>
              <a:rPr lang="en-US" dirty="0" err="1"/>
              <a:t>takav</a:t>
            </a:r>
            <a:r>
              <a:rPr lang="en-US" dirty="0"/>
              <a:t> </a:t>
            </a:r>
            <a:r>
              <a:rPr lang="en-US" dirty="0" err="1"/>
              <a:t>odnos</a:t>
            </a:r>
            <a:r>
              <a:rPr lang="en-US" dirty="0"/>
              <a:t> </a:t>
            </a:r>
            <a:r>
              <a:rPr lang="en-US" dirty="0" err="1"/>
              <a:t>između</a:t>
            </a:r>
            <a:r>
              <a:rPr lang="en-US" dirty="0"/>
              <a:t> </a:t>
            </a:r>
            <a:r>
              <a:rPr lang="en-US" dirty="0" err="1"/>
              <a:t>tela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duha</a:t>
            </a:r>
            <a:r>
              <a:rPr lang="en-US" dirty="0"/>
              <a:t> </a:t>
            </a:r>
            <a:r>
              <a:rPr lang="en-US" dirty="0" err="1"/>
              <a:t>postoji</a:t>
            </a:r>
            <a:r>
              <a:rPr lang="en-US" dirty="0"/>
              <a:t>, </a:t>
            </a:r>
            <a:r>
              <a:rPr lang="en-US" dirty="0" err="1"/>
              <a:t>dotle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se </a:t>
            </a:r>
            <a:r>
              <a:rPr lang="en-US" dirty="0" err="1"/>
              <a:t>život</a:t>
            </a:r>
            <a:r>
              <a:rPr lang="en-US" dirty="0"/>
              <a:t> </a:t>
            </a:r>
            <a:r>
              <a:rPr lang="en-US" dirty="0" err="1"/>
              <a:t>čovekov</a:t>
            </a:r>
            <a:r>
              <a:rPr lang="en-US" dirty="0"/>
              <a:t> </a:t>
            </a:r>
            <a:r>
              <a:rPr lang="en-US" dirty="0" err="1"/>
              <a:t>harmonično</a:t>
            </a:r>
            <a:r>
              <a:rPr lang="en-US" dirty="0"/>
              <a:t> </a:t>
            </a:r>
            <a:r>
              <a:rPr lang="en-US" dirty="0" err="1"/>
              <a:t>odvijati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 smtClean="0"/>
              <a:t>biće</a:t>
            </a:r>
            <a:r>
              <a:rPr lang="en-US" dirty="0" smtClean="0"/>
              <a:t> u </a:t>
            </a:r>
            <a:r>
              <a:rPr lang="en-US" dirty="0" err="1"/>
              <a:t>skladu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vaskolikom</a:t>
            </a:r>
            <a:r>
              <a:rPr lang="en-US" dirty="0"/>
              <a:t> </a:t>
            </a:r>
            <a:r>
              <a:rPr lang="en-US" dirty="0" err="1"/>
              <a:t>vidljivom</a:t>
            </a:r>
            <a:r>
              <a:rPr lang="en-US" dirty="0"/>
              <a:t> </a:t>
            </a:r>
            <a:r>
              <a:rPr lang="en-US" dirty="0" err="1"/>
              <a:t>prirodom</a:t>
            </a:r>
            <a:r>
              <a:rPr lang="en-US" dirty="0"/>
              <a:t>, u </a:t>
            </a:r>
            <a:r>
              <a:rPr lang="en-US" dirty="0" err="1"/>
              <a:t>kojoj</a:t>
            </a:r>
            <a:r>
              <a:rPr lang="en-US" dirty="0"/>
              <a:t> </a:t>
            </a:r>
            <a:r>
              <a:rPr lang="en-US" dirty="0" err="1"/>
              <a:t>vlada</a:t>
            </a:r>
            <a:r>
              <a:rPr lang="en-US" dirty="0"/>
              <a:t> </a:t>
            </a:r>
            <a:r>
              <a:rPr lang="en-US" dirty="0" err="1"/>
              <a:t>savršena</a:t>
            </a:r>
            <a:r>
              <a:rPr lang="en-US" dirty="0"/>
              <a:t> </a:t>
            </a:r>
            <a:r>
              <a:rPr lang="en-US" dirty="0" err="1" smtClean="0"/>
              <a:t>harmonija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39032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 smtClean="0">
                <a:latin typeface="Algerian" panose="04020705040A02060702" pitchFamily="82" charset="0"/>
              </a:rPr>
              <a:t>Odnos</a:t>
            </a:r>
            <a:r>
              <a:rPr lang="en-US" sz="4000" dirty="0" smtClean="0">
                <a:latin typeface="Algerian" panose="04020705040A02060702" pitchFamily="82" charset="0"/>
              </a:rPr>
              <a:t> </a:t>
            </a:r>
            <a:r>
              <a:rPr lang="en-US" sz="4000" dirty="0" err="1" smtClean="0">
                <a:latin typeface="Algerian" panose="04020705040A02060702" pitchFamily="82" charset="0"/>
              </a:rPr>
              <a:t>izmedju</a:t>
            </a:r>
            <a:r>
              <a:rPr lang="en-US" sz="4000" dirty="0">
                <a:latin typeface="Algerian" panose="04020705040A02060702" pitchFamily="82" charset="0"/>
              </a:rPr>
              <a:t> </a:t>
            </a:r>
            <a:r>
              <a:rPr lang="en-US" sz="4000" dirty="0" err="1" smtClean="0">
                <a:latin typeface="Algerian" panose="04020705040A02060702" pitchFamily="82" charset="0"/>
              </a:rPr>
              <a:t>tela</a:t>
            </a:r>
            <a:r>
              <a:rPr lang="en-US" sz="4000" dirty="0" smtClean="0">
                <a:latin typeface="Algerian" panose="04020705040A02060702" pitchFamily="82" charset="0"/>
              </a:rPr>
              <a:t> I </a:t>
            </a:r>
            <a:r>
              <a:rPr lang="en-US" sz="4000" dirty="0" err="1" smtClean="0">
                <a:latin typeface="Algerian" panose="04020705040A02060702" pitchFamily="82" charset="0"/>
              </a:rPr>
              <a:t>duha</a:t>
            </a:r>
            <a:endParaRPr lang="en-US" sz="4000" dirty="0"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Gde</a:t>
            </a:r>
            <a:r>
              <a:rPr lang="en-US" dirty="0"/>
              <a:t> se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prirodni</a:t>
            </a:r>
            <a:r>
              <a:rPr lang="en-US" dirty="0"/>
              <a:t> </a:t>
            </a:r>
            <a:r>
              <a:rPr lang="en-US" dirty="0" err="1"/>
              <a:t>poredak</a:t>
            </a:r>
            <a:r>
              <a:rPr lang="en-US" dirty="0"/>
              <a:t> </a:t>
            </a:r>
            <a:r>
              <a:rPr lang="en-US" dirty="0" err="1"/>
              <a:t>naruši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razumni</a:t>
            </a:r>
            <a:r>
              <a:rPr lang="en-US" dirty="0"/>
              <a:t> duh </a:t>
            </a:r>
            <a:r>
              <a:rPr lang="en-US" dirty="0" err="1"/>
              <a:t>padne</a:t>
            </a:r>
            <a:r>
              <a:rPr lang="en-US" dirty="0"/>
              <a:t> u </a:t>
            </a:r>
            <a:r>
              <a:rPr lang="en-US" dirty="0" err="1"/>
              <a:t>ropstvo</a:t>
            </a:r>
            <a:r>
              <a:rPr lang="en-US" dirty="0"/>
              <a:t> </a:t>
            </a:r>
            <a:r>
              <a:rPr lang="en-US" dirty="0" err="1"/>
              <a:t>nerazumne</a:t>
            </a:r>
            <a:r>
              <a:rPr lang="en-US" dirty="0"/>
              <a:t> </a:t>
            </a:r>
            <a:r>
              <a:rPr lang="en-US" dirty="0" err="1"/>
              <a:t>stihije</a:t>
            </a:r>
            <a:r>
              <a:rPr lang="en-US" dirty="0"/>
              <a:t> </a:t>
            </a:r>
            <a:r>
              <a:rPr lang="en-US" dirty="0" err="1"/>
              <a:t>tela</a:t>
            </a:r>
            <a:r>
              <a:rPr lang="en-US" dirty="0"/>
              <a:t>, </a:t>
            </a:r>
            <a:r>
              <a:rPr lang="en-US" dirty="0" err="1"/>
              <a:t>tu</a:t>
            </a:r>
            <a:r>
              <a:rPr lang="en-US" dirty="0"/>
              <a:t> </a:t>
            </a:r>
            <a:r>
              <a:rPr lang="en-US" dirty="0" err="1"/>
              <a:t>nastaju</a:t>
            </a:r>
            <a:r>
              <a:rPr lang="en-US" dirty="0"/>
              <a:t> </a:t>
            </a:r>
            <a:r>
              <a:rPr lang="en-US" dirty="0" err="1"/>
              <a:t>fatalne</a:t>
            </a:r>
            <a:r>
              <a:rPr lang="en-US" dirty="0"/>
              <a:t> </a:t>
            </a:r>
            <a:r>
              <a:rPr lang="en-US" dirty="0" err="1"/>
              <a:t>posledice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poremećaji</a:t>
            </a:r>
            <a:r>
              <a:rPr lang="en-US" dirty="0"/>
              <a:t> od </a:t>
            </a:r>
            <a:r>
              <a:rPr lang="en-US" dirty="0" err="1"/>
              <a:t>kojih</a:t>
            </a:r>
            <a:r>
              <a:rPr lang="en-US" dirty="0"/>
              <a:t> </a:t>
            </a:r>
            <a:r>
              <a:rPr lang="en-US" dirty="0" err="1"/>
              <a:t>trpi</a:t>
            </a:r>
            <a:r>
              <a:rPr lang="en-US" dirty="0"/>
              <a:t> </a:t>
            </a:r>
            <a:r>
              <a:rPr lang="en-US" dirty="0" err="1"/>
              <a:t>sam</a:t>
            </a:r>
            <a:r>
              <a:rPr lang="en-US" dirty="0"/>
              <a:t> </a:t>
            </a:r>
            <a:r>
              <a:rPr lang="en-US" dirty="0" err="1"/>
              <a:t>čovek</a:t>
            </a:r>
            <a:r>
              <a:rPr lang="en-US" dirty="0"/>
              <a:t>.</a:t>
            </a:r>
          </a:p>
          <a:p>
            <a:r>
              <a:rPr lang="en-US" dirty="0" err="1"/>
              <a:t>Telo</a:t>
            </a:r>
            <a:r>
              <a:rPr lang="en-US" dirty="0"/>
              <a:t> je </a:t>
            </a:r>
            <a:r>
              <a:rPr lang="en-US" dirty="0" err="1"/>
              <a:t>dobar</a:t>
            </a:r>
            <a:r>
              <a:rPr lang="en-US" dirty="0"/>
              <a:t> </a:t>
            </a:r>
            <a:r>
              <a:rPr lang="en-US" dirty="0" err="1"/>
              <a:t>sluga</a:t>
            </a:r>
            <a:r>
              <a:rPr lang="en-US" dirty="0"/>
              <a:t>, a </a:t>
            </a:r>
            <a:r>
              <a:rPr lang="en-US" dirty="0" err="1"/>
              <a:t>zao</a:t>
            </a:r>
            <a:r>
              <a:rPr lang="en-US" dirty="0"/>
              <a:t> </a:t>
            </a:r>
            <a:r>
              <a:rPr lang="en-US" dirty="0" err="1"/>
              <a:t>gospodar</a:t>
            </a:r>
            <a:r>
              <a:rPr lang="en-US" dirty="0"/>
              <a:t>. </a:t>
            </a:r>
          </a:p>
          <a:p>
            <a:r>
              <a:rPr lang="en-US" dirty="0" err="1"/>
              <a:t>Odnos</a:t>
            </a:r>
            <a:r>
              <a:rPr lang="en-US" dirty="0"/>
              <a:t> </a:t>
            </a:r>
            <a:r>
              <a:rPr lang="en-US" dirty="0" err="1"/>
              <a:t>prema</a:t>
            </a:r>
            <a:r>
              <a:rPr lang="en-US" dirty="0"/>
              <a:t> </a:t>
            </a:r>
            <a:r>
              <a:rPr lang="en-US" dirty="0" err="1"/>
              <a:t>hrani</a:t>
            </a:r>
            <a:r>
              <a:rPr lang="en-US" dirty="0"/>
              <a:t> </a:t>
            </a:r>
            <a:r>
              <a:rPr lang="en-US" dirty="0" err="1"/>
              <a:t>zavisi</a:t>
            </a:r>
            <a:r>
              <a:rPr lang="en-US" dirty="0"/>
              <a:t> od </a:t>
            </a:r>
            <a:r>
              <a:rPr lang="en-US" dirty="0" err="1"/>
              <a:t>stava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čovek</a:t>
            </a:r>
            <a:r>
              <a:rPr lang="en-US" dirty="0"/>
              <a:t> </a:t>
            </a:r>
            <a:r>
              <a:rPr lang="en-US" dirty="0" err="1"/>
              <a:t>ima</a:t>
            </a:r>
            <a:r>
              <a:rPr lang="en-US" dirty="0"/>
              <a:t> </a:t>
            </a:r>
            <a:r>
              <a:rPr lang="en-US" dirty="0" err="1"/>
              <a:t>prema</a:t>
            </a:r>
            <a:r>
              <a:rPr lang="en-US" dirty="0"/>
              <a:t> </a:t>
            </a:r>
            <a:r>
              <a:rPr lang="en-US" dirty="0" err="1"/>
              <a:t>sebi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prema</a:t>
            </a:r>
            <a:r>
              <a:rPr lang="en-US" dirty="0"/>
              <a:t> </a:t>
            </a:r>
            <a:r>
              <a:rPr lang="en-US" dirty="0" err="1"/>
              <a:t>smislu</a:t>
            </a:r>
            <a:r>
              <a:rPr lang="en-US" dirty="0"/>
              <a:t> </a:t>
            </a:r>
            <a:r>
              <a:rPr lang="en-US" dirty="0" err="1"/>
              <a:t>života</a:t>
            </a:r>
            <a:r>
              <a:rPr lang="en-US" dirty="0"/>
              <a:t> </a:t>
            </a:r>
            <a:r>
              <a:rPr lang="en-US" dirty="0" err="1"/>
              <a:t>uopšte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10330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POST I MEDICINA</a:t>
            </a:r>
            <a:endParaRPr lang="en-US" sz="4400" dirty="0">
              <a:solidFill>
                <a:schemeClr val="accent6">
                  <a:lumMod val="60000"/>
                  <a:lumOff val="4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Moderna</a:t>
            </a:r>
            <a:r>
              <a:rPr lang="en-US" dirty="0"/>
              <a:t> </a:t>
            </a:r>
            <a:r>
              <a:rPr lang="en-US" dirty="0" err="1"/>
              <a:t>medicina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savremena</a:t>
            </a:r>
            <a:r>
              <a:rPr lang="en-US" dirty="0"/>
              <a:t> </a:t>
            </a:r>
            <a:r>
              <a:rPr lang="en-US" dirty="0" err="1"/>
              <a:t>psihologija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psihoanaliza</a:t>
            </a:r>
            <a:r>
              <a:rPr lang="en-US" dirty="0"/>
              <a:t> </a:t>
            </a:r>
            <a:r>
              <a:rPr lang="en-US" dirty="0" err="1"/>
              <a:t>postale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 smtClean="0"/>
              <a:t>temelj</a:t>
            </a:r>
            <a:r>
              <a:rPr lang="en-US" dirty="0" smtClean="0"/>
              <a:t> u </a:t>
            </a:r>
            <a:r>
              <a:rPr lang="en-US" dirty="0" err="1" smtClean="0"/>
              <a:t>eksperimentalnog</a:t>
            </a:r>
            <a:r>
              <a:rPr lang="en-US" dirty="0" smtClean="0"/>
              <a:t> </a:t>
            </a:r>
            <a:r>
              <a:rPr lang="en-US" dirty="0" err="1"/>
              <a:t>poznavanja</a:t>
            </a:r>
            <a:r>
              <a:rPr lang="en-US" dirty="0"/>
              <a:t> </a:t>
            </a:r>
            <a:r>
              <a:rPr lang="en-US" dirty="0" err="1"/>
              <a:t>čoveka</a:t>
            </a:r>
            <a:r>
              <a:rPr lang="en-US" dirty="0"/>
              <a:t>, </a:t>
            </a:r>
            <a:r>
              <a:rPr lang="en-US" dirty="0" err="1"/>
              <a:t>potpuno</a:t>
            </a:r>
            <a:r>
              <a:rPr lang="en-US" dirty="0"/>
              <a:t> </a:t>
            </a:r>
            <a:r>
              <a:rPr lang="en-US" dirty="0" err="1"/>
              <a:t>svesne</a:t>
            </a:r>
            <a:r>
              <a:rPr lang="en-US" dirty="0"/>
              <a:t> </a:t>
            </a:r>
            <a:r>
              <a:rPr lang="en-US" dirty="0" err="1"/>
              <a:t>dubinskog</a:t>
            </a:r>
            <a:r>
              <a:rPr lang="en-US" dirty="0"/>
              <a:t> </a:t>
            </a:r>
            <a:r>
              <a:rPr lang="en-US" dirty="0" err="1"/>
              <a:t>jedinstva</a:t>
            </a:r>
            <a:r>
              <a:rPr lang="en-US" dirty="0"/>
              <a:t>, </a:t>
            </a:r>
            <a:r>
              <a:rPr lang="en-US" dirty="0" err="1"/>
              <a:t>uzajamnosti</a:t>
            </a:r>
            <a:r>
              <a:rPr lang="en-US" dirty="0"/>
              <a:t> </a:t>
            </a:r>
            <a:r>
              <a:rPr lang="en-US" dirty="0" smtClean="0"/>
              <a:t>I </a:t>
            </a:r>
            <a:r>
              <a:rPr lang="en-US" dirty="0" err="1" smtClean="0"/>
              <a:t>međusobne</a:t>
            </a:r>
            <a:r>
              <a:rPr lang="en-US" dirty="0" smtClean="0"/>
              <a:t> </a:t>
            </a:r>
            <a:r>
              <a:rPr lang="en-US" dirty="0" err="1"/>
              <a:t>zavisnosti</a:t>
            </a:r>
            <a:r>
              <a:rPr lang="en-US" dirty="0"/>
              <a:t> </a:t>
            </a:r>
            <a:r>
              <a:rPr lang="en-US" dirty="0" err="1"/>
              <a:t>duševnog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telesnog</a:t>
            </a:r>
            <a:r>
              <a:rPr lang="en-US" dirty="0"/>
              <a:t> u </a:t>
            </a:r>
            <a:r>
              <a:rPr lang="en-US" dirty="0" err="1"/>
              <a:t>čoveku</a:t>
            </a:r>
            <a:r>
              <a:rPr lang="en-US" dirty="0" smtClean="0"/>
              <a:t>.</a:t>
            </a:r>
          </a:p>
          <a:p>
            <a:r>
              <a:rPr lang="en-US" dirty="0" err="1"/>
              <a:t>Telesni</a:t>
            </a:r>
            <a:r>
              <a:rPr lang="en-US" dirty="0"/>
              <a:t> </a:t>
            </a:r>
            <a:r>
              <a:rPr lang="en-US" dirty="0" err="1"/>
              <a:t>život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zdravlje</a:t>
            </a:r>
            <a:r>
              <a:rPr lang="en-US" dirty="0"/>
              <a:t> </a:t>
            </a:r>
            <a:r>
              <a:rPr lang="en-US" dirty="0" err="1"/>
              <a:t>zavise</a:t>
            </a:r>
            <a:r>
              <a:rPr lang="en-US" dirty="0"/>
              <a:t> od </a:t>
            </a:r>
            <a:r>
              <a:rPr lang="en-US" dirty="0" err="1"/>
              <a:t>duševnog</a:t>
            </a:r>
            <a:r>
              <a:rPr lang="en-US" dirty="0"/>
              <a:t>; </a:t>
            </a:r>
            <a:r>
              <a:rPr lang="en-US" dirty="0" err="1"/>
              <a:t>duševni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duhovni</a:t>
            </a:r>
            <a:r>
              <a:rPr lang="en-US" dirty="0"/>
              <a:t> </a:t>
            </a:r>
            <a:r>
              <a:rPr lang="en-US" dirty="0" err="1"/>
              <a:t>život</a:t>
            </a:r>
            <a:r>
              <a:rPr lang="en-US" dirty="0"/>
              <a:t> pod </a:t>
            </a:r>
            <a:r>
              <a:rPr lang="en-US" dirty="0" err="1"/>
              <a:t>velikim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 smtClean="0"/>
              <a:t>uticajem</a:t>
            </a:r>
            <a:r>
              <a:rPr lang="en-US" dirty="0" smtClean="0"/>
              <a:t> </a:t>
            </a:r>
            <a:r>
              <a:rPr lang="en-US" dirty="0" err="1" smtClean="0"/>
              <a:t>stanja</a:t>
            </a:r>
            <a:r>
              <a:rPr lang="en-US" dirty="0" smtClean="0"/>
              <a:t> </a:t>
            </a:r>
            <a:r>
              <a:rPr lang="en-US" dirty="0" err="1"/>
              <a:t>ljudskog</a:t>
            </a:r>
            <a:r>
              <a:rPr lang="en-US" dirty="0"/>
              <a:t> </a:t>
            </a:r>
            <a:r>
              <a:rPr lang="en-US" dirty="0" err="1"/>
              <a:t>tela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8" name="Picture 4" descr="26,600+ Mind Body Soul And Spirit Stock Photos, Pictures &amp; Royalty-Free  Images - iSt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0400" y="4281444"/>
            <a:ext cx="3952967" cy="2204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556257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>
                <a:latin typeface="Algerian" panose="04020705040A02060702" pitchFamily="82" charset="0"/>
              </a:rPr>
              <a:t>TELESNE BOLESTI</a:t>
            </a:r>
            <a:endParaRPr lang="en-US" sz="4400" dirty="0"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Mnoge</a:t>
            </a:r>
            <a:r>
              <a:rPr lang="en-US" dirty="0"/>
              <a:t> </a:t>
            </a:r>
            <a:r>
              <a:rPr lang="en-US" dirty="0" err="1"/>
              <a:t>telesne</a:t>
            </a:r>
            <a:r>
              <a:rPr lang="en-US" dirty="0"/>
              <a:t> </a:t>
            </a:r>
            <a:r>
              <a:rPr lang="en-US" dirty="0" err="1"/>
              <a:t>bolesti</a:t>
            </a:r>
            <a:r>
              <a:rPr lang="en-US" dirty="0"/>
              <a:t> </a:t>
            </a:r>
            <a:r>
              <a:rPr lang="en-US" dirty="0" err="1"/>
              <a:t>imaju</a:t>
            </a:r>
            <a:r>
              <a:rPr lang="en-US" dirty="0"/>
              <a:t> </a:t>
            </a:r>
            <a:r>
              <a:rPr lang="en-US" dirty="0" err="1"/>
              <a:t>svoj</a:t>
            </a:r>
            <a:r>
              <a:rPr lang="en-US" dirty="0"/>
              <a:t> </a:t>
            </a:r>
            <a:r>
              <a:rPr lang="en-US" dirty="0" err="1"/>
              <a:t>koren</a:t>
            </a:r>
            <a:r>
              <a:rPr lang="en-US" dirty="0"/>
              <a:t> u </a:t>
            </a:r>
            <a:r>
              <a:rPr lang="en-US" dirty="0" err="1"/>
              <a:t>psihi</a:t>
            </a:r>
            <a:r>
              <a:rPr lang="en-US" dirty="0"/>
              <a:t>, </a:t>
            </a:r>
            <a:r>
              <a:rPr lang="en-US" dirty="0" err="1"/>
              <a:t>duševni</a:t>
            </a:r>
            <a:r>
              <a:rPr lang="en-US" dirty="0"/>
              <a:t> </a:t>
            </a:r>
            <a:r>
              <a:rPr lang="en-US" dirty="0" err="1"/>
              <a:t>poremećaji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često</a:t>
            </a:r>
            <a:r>
              <a:rPr lang="en-US" dirty="0"/>
              <a:t> </a:t>
            </a:r>
            <a:r>
              <a:rPr lang="en-US" dirty="0" err="1" smtClean="0"/>
              <a:t>prouzrokovani</a:t>
            </a:r>
            <a:r>
              <a:rPr lang="en-US" dirty="0" smtClean="0"/>
              <a:t> </a:t>
            </a:r>
            <a:r>
              <a:rPr lang="en-US" dirty="0" err="1" smtClean="0"/>
              <a:t>telesnim</a:t>
            </a:r>
            <a:r>
              <a:rPr lang="en-US" dirty="0" smtClean="0"/>
              <a:t> </a:t>
            </a:r>
            <a:r>
              <a:rPr lang="en-US" dirty="0" err="1"/>
              <a:t>manama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bolestima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To </a:t>
            </a:r>
            <a:r>
              <a:rPr lang="en-US" dirty="0" err="1"/>
              <a:t>što</a:t>
            </a:r>
            <a:r>
              <a:rPr lang="en-US" dirty="0"/>
              <a:t> je </a:t>
            </a:r>
            <a:r>
              <a:rPr lang="en-US" dirty="0" err="1"/>
              <a:t>moderna</a:t>
            </a:r>
            <a:r>
              <a:rPr lang="en-US" dirty="0"/>
              <a:t> </a:t>
            </a:r>
            <a:r>
              <a:rPr lang="en-US" dirty="0" err="1"/>
              <a:t>nauka</a:t>
            </a:r>
            <a:r>
              <a:rPr lang="en-US" dirty="0"/>
              <a:t> </a:t>
            </a:r>
            <a:r>
              <a:rPr lang="en-US" dirty="0" err="1"/>
              <a:t>stekla</a:t>
            </a:r>
            <a:r>
              <a:rPr lang="en-US" dirty="0"/>
              <a:t> </a:t>
            </a:r>
            <a:r>
              <a:rPr lang="en-US" dirty="0" err="1"/>
              <a:t>posle</a:t>
            </a:r>
            <a:r>
              <a:rPr lang="en-US" dirty="0"/>
              <a:t> </a:t>
            </a:r>
            <a:r>
              <a:rPr lang="en-US" dirty="0" err="1"/>
              <a:t>dugog</a:t>
            </a:r>
            <a:r>
              <a:rPr lang="en-US" dirty="0"/>
              <a:t> </a:t>
            </a:r>
            <a:r>
              <a:rPr lang="en-US" dirty="0" err="1"/>
              <a:t>lutanja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 smtClean="0"/>
              <a:t>traganja</a:t>
            </a:r>
            <a:r>
              <a:rPr lang="en-US" dirty="0" smtClean="0"/>
              <a:t>, </a:t>
            </a:r>
            <a:r>
              <a:rPr lang="en-US" dirty="0" err="1" smtClean="0"/>
              <a:t>Crkva</a:t>
            </a:r>
            <a:r>
              <a:rPr lang="en-US" dirty="0" smtClean="0"/>
              <a:t> </a:t>
            </a:r>
            <a:r>
              <a:rPr lang="en-US" dirty="0"/>
              <a:t>je to </a:t>
            </a:r>
            <a:r>
              <a:rPr lang="en-US" dirty="0" err="1"/>
              <a:t>vekovima</a:t>
            </a:r>
            <a:r>
              <a:rPr lang="en-US" dirty="0"/>
              <a:t> </a:t>
            </a:r>
            <a:r>
              <a:rPr lang="en-US" dirty="0" err="1"/>
              <a:t>znala</a:t>
            </a:r>
            <a:r>
              <a:rPr lang="en-US" dirty="0"/>
              <a:t>, </a:t>
            </a:r>
            <a:r>
              <a:rPr lang="en-US" dirty="0" err="1"/>
              <a:t>ukazujući</a:t>
            </a:r>
            <a:r>
              <a:rPr lang="en-US" dirty="0"/>
              <a:t> </a:t>
            </a:r>
            <a:r>
              <a:rPr lang="en-US" dirty="0" err="1"/>
              <a:t>upravo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post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moćno</a:t>
            </a:r>
            <a:r>
              <a:rPr lang="en-US" dirty="0"/>
              <a:t> </a:t>
            </a:r>
            <a:r>
              <a:rPr lang="en-US" dirty="0" err="1"/>
              <a:t>sredstvo</a:t>
            </a:r>
            <a:r>
              <a:rPr lang="en-US" dirty="0"/>
              <a:t> </a:t>
            </a:r>
            <a:r>
              <a:rPr lang="en-US" dirty="0" err="1"/>
              <a:t>zadobijanja</a:t>
            </a:r>
            <a:r>
              <a:rPr lang="en-US" dirty="0"/>
              <a:t> </a:t>
            </a:r>
            <a:r>
              <a:rPr lang="en-US" dirty="0" err="1" smtClean="0"/>
              <a:t>ravnoteže</a:t>
            </a:r>
            <a:r>
              <a:rPr lang="en-US" dirty="0" smtClean="0"/>
              <a:t> </a:t>
            </a:r>
            <a:r>
              <a:rPr lang="en-US" dirty="0" err="1" smtClean="0"/>
              <a:t>duševnog</a:t>
            </a:r>
            <a:r>
              <a:rPr lang="en-US" dirty="0" smtClean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telesnog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postizanja</a:t>
            </a:r>
            <a:r>
              <a:rPr lang="en-US" dirty="0"/>
              <a:t> </a:t>
            </a:r>
            <a:r>
              <a:rPr lang="en-US" dirty="0" err="1"/>
              <a:t>celovitog</a:t>
            </a:r>
            <a:r>
              <a:rPr lang="en-US" dirty="0"/>
              <a:t> </a:t>
            </a:r>
            <a:r>
              <a:rPr lang="en-US" dirty="0" err="1"/>
              <a:t>zdravlja</a:t>
            </a:r>
            <a:r>
              <a:rPr lang="en-US" dirty="0" smtClean="0"/>
              <a:t>.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75" y="2264636"/>
            <a:ext cx="4313238" cy="3203525"/>
          </a:xfrm>
        </p:spPr>
      </p:pic>
    </p:spTree>
    <p:extLst>
      <p:ext uri="{BB962C8B-B14F-4D97-AF65-F5344CB8AC3E}">
        <p14:creationId xmlns:p14="http://schemas.microsoft.com/office/powerpoint/2010/main" val="21229540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7"/>
            <a:ext cx="3505199" cy="1416895"/>
          </a:xfrm>
        </p:spPr>
        <p:txBody>
          <a:bodyPr>
            <a:normAutofit/>
          </a:bodyPr>
          <a:lstStyle/>
          <a:p>
            <a:r>
              <a:rPr lang="en-US" sz="4400" dirty="0" err="1" smtClean="0">
                <a:latin typeface="Algerian" panose="04020705040A02060702" pitchFamily="82" charset="0"/>
              </a:rPr>
              <a:t>Ishrana</a:t>
            </a:r>
            <a:endParaRPr lang="en-US" sz="4400" dirty="0"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700754"/>
            <a:ext cx="5181600" cy="5127477"/>
          </a:xfrm>
        </p:spPr>
        <p:txBody>
          <a:bodyPr>
            <a:normAutofit/>
          </a:bodyPr>
          <a:lstStyle/>
          <a:p>
            <a:r>
              <a:rPr lang="en-US" dirty="0"/>
              <a:t>Post </a:t>
            </a:r>
            <a:r>
              <a:rPr lang="en-US" dirty="0" err="1"/>
              <a:t>nam</a:t>
            </a:r>
            <a:r>
              <a:rPr lang="en-US" dirty="0"/>
              <a:t> </a:t>
            </a:r>
            <a:r>
              <a:rPr lang="en-US" dirty="0" err="1"/>
              <a:t>otkriva</a:t>
            </a:r>
            <a:r>
              <a:rPr lang="en-US" dirty="0"/>
              <a:t> </a:t>
            </a:r>
            <a:r>
              <a:rPr lang="en-US" dirty="0" err="1"/>
              <a:t>svetinju</a:t>
            </a:r>
            <a:r>
              <a:rPr lang="en-US" dirty="0"/>
              <a:t> </a:t>
            </a:r>
            <a:r>
              <a:rPr lang="en-US" dirty="0" err="1"/>
              <a:t>hrane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hleba</a:t>
            </a:r>
            <a:r>
              <a:rPr lang="en-US" dirty="0"/>
              <a:t> </a:t>
            </a:r>
            <a:r>
              <a:rPr lang="en-US" dirty="0" err="1"/>
              <a:t>koga</a:t>
            </a:r>
            <a:r>
              <a:rPr lang="en-US" dirty="0"/>
              <a:t> </a:t>
            </a:r>
            <a:r>
              <a:rPr lang="en-US" dirty="0" err="1"/>
              <a:t>jedemo</a:t>
            </a:r>
            <a:r>
              <a:rPr lang="en-US" dirty="0"/>
              <a:t>. </a:t>
            </a:r>
            <a:r>
              <a:rPr lang="en-US" dirty="0" err="1"/>
              <a:t>Tek</a:t>
            </a:r>
            <a:r>
              <a:rPr lang="en-US" dirty="0"/>
              <a:t> </a:t>
            </a:r>
            <a:r>
              <a:rPr lang="en-US" dirty="0" err="1"/>
              <a:t>kad</a:t>
            </a:r>
            <a:r>
              <a:rPr lang="en-US" dirty="0"/>
              <a:t> se </a:t>
            </a:r>
            <a:r>
              <a:rPr lang="en-US" dirty="0" err="1"/>
              <a:t>čovek</a:t>
            </a:r>
            <a:r>
              <a:rPr lang="en-US" dirty="0"/>
              <a:t> </a:t>
            </a:r>
            <a:r>
              <a:rPr lang="en-US" dirty="0" err="1"/>
              <a:t>nečega</a:t>
            </a:r>
            <a:r>
              <a:rPr lang="en-US" dirty="0"/>
              <a:t> </a:t>
            </a:r>
            <a:r>
              <a:rPr lang="en-US" dirty="0" err="1"/>
              <a:t>liši</a:t>
            </a:r>
            <a:r>
              <a:rPr lang="en-US" dirty="0"/>
              <a:t>, </a:t>
            </a:r>
            <a:r>
              <a:rPr lang="en-US" dirty="0" err="1"/>
              <a:t>oseti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spozna</a:t>
            </a:r>
            <a:r>
              <a:rPr lang="en-US" dirty="0"/>
              <a:t> </a:t>
            </a:r>
            <a:r>
              <a:rPr lang="en-US" dirty="0" err="1"/>
              <a:t>njegov</a:t>
            </a:r>
            <a:r>
              <a:rPr lang="en-US" dirty="0"/>
              <a:t> </a:t>
            </a:r>
            <a:r>
              <a:rPr lang="en-US" dirty="0" err="1"/>
              <a:t>značaj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 err="1" smtClean="0"/>
              <a:t>Hrana</a:t>
            </a:r>
            <a:r>
              <a:rPr lang="en-US" dirty="0" smtClean="0"/>
              <a:t> </a:t>
            </a:r>
            <a:r>
              <a:rPr lang="en-US" dirty="0"/>
              <a:t>je </a:t>
            </a:r>
            <a:r>
              <a:rPr lang="en-US" dirty="0" err="1"/>
              <a:t>neophodna</a:t>
            </a:r>
            <a:r>
              <a:rPr lang="en-US" dirty="0"/>
              <a:t> </a:t>
            </a:r>
            <a:r>
              <a:rPr lang="en-US" dirty="0" err="1"/>
              <a:t>svakom</a:t>
            </a:r>
            <a:r>
              <a:rPr lang="en-US" dirty="0"/>
              <a:t> </a:t>
            </a:r>
            <a:r>
              <a:rPr lang="en-US" dirty="0" err="1"/>
              <a:t>živom</a:t>
            </a:r>
            <a:r>
              <a:rPr lang="en-US" dirty="0"/>
              <a:t> </a:t>
            </a:r>
            <a:r>
              <a:rPr lang="en-US" dirty="0" err="1"/>
              <a:t>biću</a:t>
            </a:r>
            <a:r>
              <a:rPr lang="en-US" dirty="0"/>
              <a:t> da bi </a:t>
            </a:r>
            <a:r>
              <a:rPr lang="en-US" dirty="0" err="1"/>
              <a:t>živelo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razvijalo</a:t>
            </a:r>
            <a:r>
              <a:rPr lang="en-US" dirty="0"/>
              <a:t> se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Svaki</a:t>
            </a:r>
            <a:r>
              <a:rPr lang="en-US" dirty="0" smtClean="0"/>
              <a:t> </a:t>
            </a:r>
            <a:r>
              <a:rPr lang="en-US" dirty="0" err="1"/>
              <a:t>živi</a:t>
            </a:r>
            <a:r>
              <a:rPr lang="en-US" dirty="0"/>
              <a:t> </a:t>
            </a:r>
            <a:r>
              <a:rPr lang="en-US" dirty="0" err="1"/>
              <a:t>stvor</a:t>
            </a:r>
            <a:r>
              <a:rPr lang="en-US" dirty="0"/>
              <a:t> </a:t>
            </a:r>
            <a:r>
              <a:rPr lang="en-US" dirty="0" err="1"/>
              <a:t>uzima</a:t>
            </a:r>
            <a:r>
              <a:rPr lang="en-US" dirty="0"/>
              <a:t> </a:t>
            </a:r>
            <a:r>
              <a:rPr lang="en-US" dirty="0" err="1" smtClean="0"/>
              <a:t>iz</a:t>
            </a:r>
            <a:r>
              <a:rPr lang="en-US" dirty="0" smtClean="0"/>
              <a:t> </a:t>
            </a:r>
            <a:r>
              <a:rPr lang="en-US" dirty="0" err="1" smtClean="0"/>
              <a:t>prirode</a:t>
            </a:r>
            <a:r>
              <a:rPr lang="en-US" dirty="0" smtClean="0"/>
              <a:t> </a:t>
            </a:r>
            <a:r>
              <a:rPr lang="en-US" dirty="0"/>
              <a:t>ono </a:t>
            </a:r>
            <a:r>
              <a:rPr lang="en-US" dirty="0" err="1"/>
              <a:t>što</a:t>
            </a:r>
            <a:r>
              <a:rPr lang="en-US" dirty="0"/>
              <a:t> mu je Bog </a:t>
            </a:r>
            <a:r>
              <a:rPr lang="en-US" dirty="0" err="1"/>
              <a:t>odredio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hrani</a:t>
            </a:r>
            <a:r>
              <a:rPr lang="en-US" dirty="0"/>
              <a:t> se </a:t>
            </a:r>
            <a:r>
              <a:rPr lang="en-US" dirty="0" err="1"/>
              <a:t>tim</a:t>
            </a:r>
            <a:r>
              <a:rPr lang="en-US" dirty="0"/>
              <a:t> </a:t>
            </a:r>
            <a:r>
              <a:rPr lang="en-US" dirty="0" err="1"/>
              <a:t>onako</a:t>
            </a:r>
            <a:r>
              <a:rPr lang="en-US" dirty="0"/>
              <a:t> </a:t>
            </a:r>
            <a:r>
              <a:rPr lang="en-US" dirty="0" err="1"/>
              <a:t>kako</a:t>
            </a:r>
            <a:r>
              <a:rPr lang="en-US" dirty="0"/>
              <a:t> </a:t>
            </a:r>
            <a:r>
              <a:rPr lang="en-US" dirty="0" err="1"/>
              <a:t>ga</a:t>
            </a:r>
            <a:r>
              <a:rPr lang="en-US" dirty="0"/>
              <a:t> </a:t>
            </a:r>
            <a:r>
              <a:rPr lang="en-US" dirty="0" err="1"/>
              <a:t>nalazi</a:t>
            </a:r>
            <a:r>
              <a:rPr lang="en-US" dirty="0"/>
              <a:t> u </a:t>
            </a:r>
            <a:r>
              <a:rPr lang="en-US" dirty="0" err="1"/>
              <a:t>prirodi</a:t>
            </a:r>
            <a:r>
              <a:rPr lang="en-US" dirty="0" smtClean="0"/>
              <a:t>.</a:t>
            </a:r>
          </a:p>
          <a:p>
            <a:r>
              <a:rPr lang="en-US" dirty="0" err="1"/>
              <a:t>Jedino</a:t>
            </a:r>
            <a:r>
              <a:rPr lang="en-US" dirty="0"/>
              <a:t> </a:t>
            </a:r>
            <a:r>
              <a:rPr lang="en-US" dirty="0" err="1"/>
              <a:t>čovek</a:t>
            </a:r>
            <a:r>
              <a:rPr lang="en-US" dirty="0"/>
              <a:t> </a:t>
            </a:r>
            <a:r>
              <a:rPr lang="en-US" dirty="0" err="1"/>
              <a:t>nije</a:t>
            </a:r>
            <a:r>
              <a:rPr lang="en-US" dirty="0"/>
              <a:t> </a:t>
            </a:r>
            <a:r>
              <a:rPr lang="en-US" dirty="0" err="1"/>
              <a:t>zadovoqan</a:t>
            </a:r>
            <a:r>
              <a:rPr lang="en-US" dirty="0"/>
              <a:t> </a:t>
            </a:r>
            <a:r>
              <a:rPr lang="en-US" dirty="0" err="1"/>
              <a:t>onim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nađe</a:t>
            </a:r>
            <a:r>
              <a:rPr lang="en-US" dirty="0"/>
              <a:t> u </a:t>
            </a:r>
            <a:r>
              <a:rPr lang="en-US" dirty="0" err="1"/>
              <a:t>prirodi,već</a:t>
            </a:r>
            <a:r>
              <a:rPr lang="en-US" dirty="0"/>
              <a:t> </a:t>
            </a:r>
            <a:r>
              <a:rPr lang="en-US" dirty="0" err="1"/>
              <a:t>tu</a:t>
            </a:r>
            <a:r>
              <a:rPr lang="en-US" dirty="0"/>
              <a:t> </a:t>
            </a:r>
            <a:r>
              <a:rPr lang="en-US" dirty="0" err="1"/>
              <a:t>hranu</a:t>
            </a:r>
            <a:r>
              <a:rPr lang="en-US" dirty="0"/>
              <a:t> </a:t>
            </a:r>
            <a:r>
              <a:rPr lang="en-US" dirty="0" err="1"/>
              <a:t>prerađuje</a:t>
            </a:r>
            <a:r>
              <a:rPr lang="en-US" dirty="0"/>
              <a:t> </a:t>
            </a:r>
            <a:r>
              <a:rPr lang="en-US" dirty="0" err="1"/>
              <a:t>iobrađuje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 smtClean="0"/>
              <a:t>bezbroj</a:t>
            </a:r>
            <a:r>
              <a:rPr lang="en-US" dirty="0" smtClean="0"/>
              <a:t> </a:t>
            </a:r>
            <a:r>
              <a:rPr lang="en-US" dirty="0" err="1" smtClean="0"/>
              <a:t>načina</a:t>
            </a:r>
            <a:r>
              <a:rPr lang="en-US" dirty="0" smtClean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koristi</a:t>
            </a:r>
            <a:r>
              <a:rPr lang="en-US" dirty="0"/>
              <a:t> je ne </a:t>
            </a:r>
            <a:r>
              <a:rPr lang="en-US" dirty="0" err="1"/>
              <a:t>sammo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održavawe</a:t>
            </a:r>
            <a:r>
              <a:rPr lang="en-US" dirty="0"/>
              <a:t> </a:t>
            </a:r>
            <a:r>
              <a:rPr lang="en-US" dirty="0" err="1"/>
              <a:t>života</a:t>
            </a:r>
            <a:r>
              <a:rPr lang="en-US" dirty="0"/>
              <a:t> </a:t>
            </a:r>
            <a:r>
              <a:rPr lang="en-US" dirty="0" err="1"/>
              <a:t>već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uživanje</a:t>
            </a:r>
            <a:r>
              <a:rPr lang="en-US" dirty="0"/>
              <a:t>.</a:t>
            </a:r>
            <a:endParaRPr lang="en-US" dirty="0" smtClean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212" y="2350093"/>
            <a:ext cx="3505199" cy="3067942"/>
          </a:xfrm>
        </p:spPr>
      </p:pic>
    </p:spTree>
    <p:extLst>
      <p:ext uri="{BB962C8B-B14F-4D97-AF65-F5344CB8AC3E}">
        <p14:creationId xmlns:p14="http://schemas.microsoft.com/office/powerpoint/2010/main" val="412699100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897307"/>
            <a:ext cx="3505199" cy="1256233"/>
          </a:xfrm>
        </p:spPr>
        <p:txBody>
          <a:bodyPr>
            <a:normAutofit fontScale="90000"/>
          </a:bodyPr>
          <a:lstStyle/>
          <a:p>
            <a:r>
              <a:rPr lang="en-US" sz="4400" dirty="0" err="1" smtClean="0">
                <a:latin typeface="Algerian" panose="04020705040A02060702" pitchFamily="82" charset="0"/>
              </a:rPr>
              <a:t>Hrana</a:t>
            </a:r>
            <a:r>
              <a:rPr lang="en-US" sz="4400" dirty="0" smtClean="0">
                <a:latin typeface="Algerian" panose="04020705040A02060702" pitchFamily="82" charset="0"/>
              </a:rPr>
              <a:t> </a:t>
            </a:r>
            <a:r>
              <a:rPr lang="en-US" sz="4400" dirty="0" err="1" smtClean="0">
                <a:latin typeface="Algerian" panose="04020705040A02060702" pitchFamily="82" charset="0"/>
              </a:rPr>
              <a:t>kao</a:t>
            </a:r>
            <a:r>
              <a:rPr lang="en-US" sz="4400" dirty="0" smtClean="0">
                <a:latin typeface="Algerian" panose="04020705040A02060702" pitchFamily="82" charset="0"/>
              </a:rPr>
              <a:t> </a:t>
            </a:r>
            <a:r>
              <a:rPr lang="en-US" sz="4400" dirty="0" err="1" smtClean="0">
                <a:latin typeface="Algerian" panose="04020705040A02060702" pitchFamily="82" charset="0"/>
              </a:rPr>
              <a:t>Neprijatelj</a:t>
            </a:r>
            <a:endParaRPr lang="en-US" sz="4400" dirty="0"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786214"/>
            <a:ext cx="5181600" cy="5614586"/>
          </a:xfrm>
        </p:spPr>
        <p:txBody>
          <a:bodyPr>
            <a:normAutofit/>
          </a:bodyPr>
          <a:lstStyle/>
          <a:p>
            <a:r>
              <a:rPr lang="en-US" dirty="0" err="1"/>
              <a:t>Čovek</a:t>
            </a:r>
            <a:r>
              <a:rPr lang="en-US" dirty="0"/>
              <a:t> je </a:t>
            </a:r>
            <a:r>
              <a:rPr lang="en-US" dirty="0" err="1"/>
              <a:t>jedino</a:t>
            </a:r>
            <a:r>
              <a:rPr lang="en-US" dirty="0"/>
              <a:t> </a:t>
            </a:r>
            <a:r>
              <a:rPr lang="en-US" dirty="0" err="1"/>
              <a:t>živo</a:t>
            </a:r>
            <a:r>
              <a:rPr lang="en-US" dirty="0"/>
              <a:t> </a:t>
            </a:r>
            <a:r>
              <a:rPr lang="en-US" dirty="0" err="1"/>
              <a:t>biće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od </a:t>
            </a:r>
            <a:r>
              <a:rPr lang="en-US" dirty="0" err="1"/>
              <a:t>hrane</a:t>
            </a:r>
            <a:r>
              <a:rPr lang="en-US" dirty="0"/>
              <a:t> </a:t>
            </a:r>
            <a:r>
              <a:rPr lang="en-US" dirty="0" err="1"/>
              <a:t>ume</a:t>
            </a:r>
            <a:r>
              <a:rPr lang="en-US" dirty="0"/>
              <a:t> da </a:t>
            </a:r>
            <a:r>
              <a:rPr lang="en-US" dirty="0" err="1"/>
              <a:t>napravi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svog</a:t>
            </a:r>
            <a:r>
              <a:rPr lang="en-US" dirty="0"/>
              <a:t> </a:t>
            </a:r>
            <a:r>
              <a:rPr lang="en-US" dirty="0" err="1" smtClean="0"/>
              <a:t>neprijatelja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Hrana</a:t>
            </a:r>
            <a:r>
              <a:rPr lang="en-US" dirty="0" smtClean="0"/>
              <a:t> </a:t>
            </a:r>
            <a:r>
              <a:rPr lang="en-US" dirty="0"/>
              <a:t>mu </a:t>
            </a:r>
            <a:r>
              <a:rPr lang="en-US" dirty="0" err="1"/>
              <a:t>služi</a:t>
            </a:r>
            <a:r>
              <a:rPr lang="en-US" dirty="0"/>
              <a:t> </a:t>
            </a:r>
            <a:r>
              <a:rPr lang="en-US" dirty="0" smtClean="0"/>
              <a:t>ne </a:t>
            </a:r>
            <a:r>
              <a:rPr lang="en-US" dirty="0" err="1" smtClean="0"/>
              <a:t>samo</a:t>
            </a:r>
            <a:r>
              <a:rPr lang="en-US" dirty="0" smtClean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održavanje</a:t>
            </a:r>
            <a:r>
              <a:rPr lang="en-US" dirty="0"/>
              <a:t> </a:t>
            </a:r>
            <a:r>
              <a:rPr lang="en-US" dirty="0" err="1"/>
              <a:t>zdravlja</a:t>
            </a:r>
            <a:r>
              <a:rPr lang="en-US" dirty="0"/>
              <a:t> </a:t>
            </a:r>
            <a:r>
              <a:rPr lang="en-US" dirty="0" err="1"/>
              <a:t>nego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 smtClean="0"/>
              <a:t>razvijanja</a:t>
            </a:r>
            <a:r>
              <a:rPr lang="en-US" dirty="0" smtClean="0"/>
              <a:t> </a:t>
            </a:r>
            <a:r>
              <a:rPr lang="en-US" dirty="0" err="1"/>
              <a:t>bolesti</a:t>
            </a:r>
            <a:r>
              <a:rPr lang="en-US" dirty="0"/>
              <a:t>-ne </a:t>
            </a:r>
            <a:r>
              <a:rPr lang="en-US" dirty="0" err="1"/>
              <a:t>samo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 smtClean="0"/>
              <a:t>održavanje</a:t>
            </a:r>
            <a:r>
              <a:rPr lang="en-US" dirty="0" smtClean="0"/>
              <a:t> </a:t>
            </a:r>
            <a:r>
              <a:rPr lang="en-US" dirty="0" err="1"/>
              <a:t>života</a:t>
            </a:r>
            <a:r>
              <a:rPr lang="en-US" dirty="0"/>
              <a:t> </a:t>
            </a:r>
            <a:r>
              <a:rPr lang="en-US" dirty="0" err="1"/>
              <a:t>već</a:t>
            </a:r>
            <a:r>
              <a:rPr lang="en-US" dirty="0"/>
              <a:t> </a:t>
            </a:r>
            <a:r>
              <a:rPr lang="en-US" dirty="0" smtClean="0"/>
              <a:t>I </a:t>
            </a:r>
            <a:r>
              <a:rPr lang="en-US" dirty="0" err="1" smtClean="0"/>
              <a:t>brzavanja</a:t>
            </a:r>
            <a:r>
              <a:rPr lang="en-US" dirty="0" smtClean="0"/>
              <a:t> </a:t>
            </a:r>
            <a:r>
              <a:rPr lang="en-US" dirty="0" err="1"/>
              <a:t>dolaska</a:t>
            </a:r>
            <a:r>
              <a:rPr lang="en-US" dirty="0"/>
              <a:t> </a:t>
            </a:r>
            <a:r>
              <a:rPr lang="en-US" dirty="0" err="1"/>
              <a:t>smrti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Uzrok</a:t>
            </a:r>
            <a:r>
              <a:rPr lang="en-US" dirty="0" smtClean="0"/>
              <a:t> </a:t>
            </a:r>
            <a:r>
              <a:rPr lang="en-US" dirty="0"/>
              <a:t>tome je </a:t>
            </a:r>
            <a:r>
              <a:rPr lang="en-US" dirty="0" err="1"/>
              <a:t>često</a:t>
            </a:r>
            <a:r>
              <a:rPr lang="en-US" dirty="0"/>
              <a:t> </a:t>
            </a:r>
            <a:r>
              <a:rPr lang="en-US" dirty="0" err="1" smtClean="0"/>
              <a:t>neznanje</a:t>
            </a:r>
            <a:r>
              <a:rPr lang="en-US" dirty="0" smtClean="0"/>
              <a:t>.</a:t>
            </a:r>
          </a:p>
          <a:p>
            <a:r>
              <a:rPr lang="en-US" dirty="0" smtClean="0"/>
              <a:t>U </a:t>
            </a:r>
            <a:r>
              <a:rPr lang="en-US" dirty="0" err="1"/>
              <a:t>današnje</a:t>
            </a:r>
            <a:r>
              <a:rPr lang="en-US" dirty="0"/>
              <a:t> </a:t>
            </a:r>
            <a:r>
              <a:rPr lang="en-US" dirty="0" err="1"/>
              <a:t>vreme</a:t>
            </a:r>
            <a:r>
              <a:rPr lang="en-US" dirty="0"/>
              <a:t> </a:t>
            </a:r>
            <a:r>
              <a:rPr lang="en-US" dirty="0" err="1"/>
              <a:t>zbog</a:t>
            </a:r>
            <a:r>
              <a:rPr lang="en-US" dirty="0"/>
              <a:t> </a:t>
            </a:r>
            <a:r>
              <a:rPr lang="en-US" dirty="0" err="1"/>
              <a:t>problema</a:t>
            </a:r>
            <a:r>
              <a:rPr lang="en-US" dirty="0"/>
              <a:t> </a:t>
            </a:r>
            <a:r>
              <a:rPr lang="en-US" dirty="0" err="1"/>
              <a:t>zagađenosti</a:t>
            </a:r>
            <a:r>
              <a:rPr lang="en-US" dirty="0"/>
              <a:t> </a:t>
            </a:r>
            <a:r>
              <a:rPr lang="en-US" dirty="0" err="1" smtClean="0"/>
              <a:t>ljudi</a:t>
            </a:r>
            <a:r>
              <a:rPr lang="en-US" dirty="0" smtClean="0"/>
              <a:t> se </a:t>
            </a:r>
            <a:r>
              <a:rPr lang="en-US" dirty="0" err="1"/>
              <a:t>odriču</a:t>
            </a:r>
            <a:r>
              <a:rPr lang="en-US" dirty="0"/>
              <a:t> </a:t>
            </a:r>
            <a:r>
              <a:rPr lang="en-US" dirty="0" err="1"/>
              <a:t>uzimanja</a:t>
            </a:r>
            <a:r>
              <a:rPr lang="en-US" dirty="0"/>
              <a:t> </a:t>
            </a:r>
            <a:r>
              <a:rPr lang="en-US" dirty="0" err="1"/>
              <a:t>sirove</a:t>
            </a:r>
            <a:r>
              <a:rPr lang="en-US" dirty="0"/>
              <a:t> </a:t>
            </a:r>
            <a:r>
              <a:rPr lang="en-US" dirty="0" err="1"/>
              <a:t>hrane</a:t>
            </a:r>
            <a:r>
              <a:rPr lang="en-US" dirty="0" smtClean="0"/>
              <a:t>, a </a:t>
            </a:r>
            <a:r>
              <a:rPr lang="en-US" dirty="0" err="1" smtClean="0"/>
              <a:t>kao</a:t>
            </a:r>
            <a:r>
              <a:rPr lang="en-US" dirty="0" smtClean="0"/>
              <a:t> </a:t>
            </a:r>
            <a:r>
              <a:rPr lang="en-US" dirty="0" err="1" smtClean="0"/>
              <a:t>zamenu</a:t>
            </a:r>
            <a:r>
              <a:rPr lang="en-US" dirty="0" smtClean="0"/>
              <a:t> </a:t>
            </a:r>
            <a:r>
              <a:rPr lang="en-US" dirty="0" err="1"/>
              <a:t>uzimaju</a:t>
            </a:r>
            <a:r>
              <a:rPr lang="en-US" dirty="0"/>
              <a:t> </a:t>
            </a:r>
            <a:r>
              <a:rPr lang="en-US" dirty="0" err="1"/>
              <a:t>veštačke</a:t>
            </a:r>
            <a:r>
              <a:rPr lang="en-US" dirty="0"/>
              <a:t> </a:t>
            </a:r>
            <a:r>
              <a:rPr lang="en-US" dirty="0" err="1" smtClean="0"/>
              <a:t>preparate</a:t>
            </a:r>
            <a:r>
              <a:rPr lang="en-US" dirty="0" smtClean="0"/>
              <a:t>                                      ( u </a:t>
            </a:r>
            <a:r>
              <a:rPr lang="en-US" dirty="0" err="1" smtClean="0"/>
              <a:t>prahu,tabletama,sirupima</a:t>
            </a:r>
            <a:r>
              <a:rPr lang="en-US" dirty="0" smtClean="0"/>
              <a:t>...).</a:t>
            </a:r>
          </a:p>
          <a:p>
            <a:r>
              <a:rPr lang="en-US" dirty="0" err="1" smtClean="0"/>
              <a:t>Našminkano</a:t>
            </a:r>
            <a:r>
              <a:rPr lang="en-US" dirty="0" smtClean="0"/>
              <a:t> </a:t>
            </a:r>
            <a:r>
              <a:rPr lang="en-US" dirty="0" err="1"/>
              <a:t>voće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povrće</a:t>
            </a:r>
            <a:r>
              <a:rPr lang="en-US" dirty="0"/>
              <a:t> ,od </a:t>
            </a:r>
            <a:r>
              <a:rPr lang="en-US" dirty="0" err="1"/>
              <a:t>koga</a:t>
            </a:r>
            <a:r>
              <a:rPr lang="en-US" dirty="0"/>
              <a:t> bi se </a:t>
            </a:r>
            <a:r>
              <a:rPr lang="en-US" dirty="0" err="1"/>
              <a:t>prethodni</a:t>
            </a:r>
            <a:r>
              <a:rPr lang="en-US" dirty="0"/>
              <a:t> </a:t>
            </a:r>
            <a:r>
              <a:rPr lang="en-US" dirty="0" err="1"/>
              <a:t>naraštaji</a:t>
            </a:r>
            <a:r>
              <a:rPr lang="en-US" dirty="0"/>
              <a:t> </a:t>
            </a:r>
            <a:r>
              <a:rPr lang="en-US" dirty="0" err="1"/>
              <a:t>trenutno</a:t>
            </a:r>
            <a:r>
              <a:rPr lang="en-US" dirty="0"/>
              <a:t> </a:t>
            </a:r>
            <a:r>
              <a:rPr lang="en-US" dirty="0" err="1"/>
              <a:t>potrovali</a:t>
            </a:r>
            <a:r>
              <a:rPr lang="en-US" dirty="0"/>
              <a:t> </a:t>
            </a:r>
            <a:r>
              <a:rPr lang="en-US" dirty="0" smtClean="0"/>
              <a:t>nude </a:t>
            </a:r>
            <a:r>
              <a:rPr lang="en-US" dirty="0"/>
              <a:t>se </a:t>
            </a:r>
            <a:r>
              <a:rPr lang="en-US" dirty="0" smtClean="0"/>
              <a:t>u </a:t>
            </a:r>
            <a:r>
              <a:rPr lang="en-US" dirty="0" err="1" smtClean="0"/>
              <a:t>radnjama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 err="1"/>
              <a:t>Čovek</a:t>
            </a:r>
            <a:r>
              <a:rPr lang="en-US" dirty="0"/>
              <a:t> je </a:t>
            </a:r>
            <a:r>
              <a:rPr lang="en-US" dirty="0" err="1"/>
              <a:t>jedini</a:t>
            </a:r>
            <a:r>
              <a:rPr lang="en-US" dirty="0"/>
              <a:t> </a:t>
            </a:r>
            <a:r>
              <a:rPr lang="en-US" dirty="0" err="1"/>
              <a:t>živi</a:t>
            </a:r>
            <a:r>
              <a:rPr lang="en-US" dirty="0"/>
              <a:t> </a:t>
            </a:r>
            <a:r>
              <a:rPr lang="en-US" dirty="0" err="1"/>
              <a:t>stvor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jede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kad</a:t>
            </a:r>
            <a:r>
              <a:rPr lang="en-US" dirty="0"/>
              <a:t> </a:t>
            </a:r>
            <a:r>
              <a:rPr lang="en-US" dirty="0" err="1"/>
              <a:t>nije</a:t>
            </a:r>
            <a:r>
              <a:rPr lang="en-US" dirty="0"/>
              <a:t> </a:t>
            </a:r>
            <a:r>
              <a:rPr lang="en-US" dirty="0" err="1"/>
              <a:t>gladan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pic>
        <p:nvPicPr>
          <p:cNvPr id="4098" name="Picture 2" descr="Masna i slatka hrana mogu da otežaju moždane funkcije - Nauka Telegra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212" y="2495372"/>
            <a:ext cx="3505199" cy="3365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604863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lgerian" panose="04020705040A02060702" pitchFamily="82" charset="0"/>
              </a:rPr>
              <a:t>VEGETARIJANSTVO</a:t>
            </a:r>
            <a:endParaRPr lang="en-US" sz="4000" dirty="0"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Običan</a:t>
            </a:r>
            <a:r>
              <a:rPr lang="en-US" dirty="0"/>
              <a:t> </a:t>
            </a:r>
            <a:r>
              <a:rPr lang="en-US" dirty="0" err="1"/>
              <a:t>čovek</a:t>
            </a:r>
            <a:r>
              <a:rPr lang="en-US" dirty="0"/>
              <a:t> </a:t>
            </a:r>
            <a:r>
              <a:rPr lang="en-US" dirty="0" err="1"/>
              <a:t>odvojen</a:t>
            </a:r>
            <a:r>
              <a:rPr lang="en-US" dirty="0"/>
              <a:t> od </a:t>
            </a:r>
            <a:r>
              <a:rPr lang="en-US" dirty="0" err="1"/>
              <a:t>predanja</a:t>
            </a:r>
            <a:r>
              <a:rPr lang="en-US" dirty="0"/>
              <a:t> </a:t>
            </a:r>
            <a:r>
              <a:rPr lang="en-US" dirty="0" err="1"/>
              <a:t>traži</a:t>
            </a:r>
            <a:r>
              <a:rPr lang="en-US" dirty="0"/>
              <a:t> </a:t>
            </a:r>
            <a:r>
              <a:rPr lang="en-US" dirty="0" err="1"/>
              <a:t>mnoga</a:t>
            </a:r>
            <a:r>
              <a:rPr lang="en-US" dirty="0"/>
              <a:t> </a:t>
            </a:r>
            <a:r>
              <a:rPr lang="en-US" dirty="0" err="1"/>
              <a:t>upustva</a:t>
            </a:r>
            <a:r>
              <a:rPr lang="en-US" dirty="0"/>
              <a:t> </a:t>
            </a:r>
            <a:r>
              <a:rPr lang="en-US" dirty="0" err="1"/>
              <a:t>kako</a:t>
            </a:r>
            <a:r>
              <a:rPr lang="en-US" dirty="0"/>
              <a:t> da </a:t>
            </a:r>
            <a:r>
              <a:rPr lang="en-US" dirty="0" err="1"/>
              <a:t>bogatstvo</a:t>
            </a:r>
            <a:r>
              <a:rPr lang="en-US" dirty="0"/>
              <a:t> </a:t>
            </a:r>
            <a:r>
              <a:rPr lang="en-US" dirty="0" err="1"/>
              <a:t>prirode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bolje</a:t>
            </a:r>
            <a:r>
              <a:rPr lang="en-US" dirty="0"/>
              <a:t> </a:t>
            </a:r>
            <a:r>
              <a:rPr lang="en-US" dirty="0" err="1"/>
              <a:t>iskoristi</a:t>
            </a:r>
            <a:r>
              <a:rPr lang="en-US" dirty="0"/>
              <a:t>.</a:t>
            </a:r>
          </a:p>
          <a:p>
            <a:r>
              <a:rPr lang="en-US" dirty="0" err="1"/>
              <a:t>Jedan</a:t>
            </a:r>
            <a:r>
              <a:rPr lang="en-US" dirty="0"/>
              <a:t> od </a:t>
            </a:r>
            <a:r>
              <a:rPr lang="en-US" dirty="0" err="1"/>
              <a:t>tih</a:t>
            </a:r>
            <a:r>
              <a:rPr lang="en-US" dirty="0"/>
              <a:t> </a:t>
            </a:r>
            <a:r>
              <a:rPr lang="en-US" dirty="0" err="1"/>
              <a:t>pravaca</a:t>
            </a:r>
            <a:r>
              <a:rPr lang="en-US" dirty="0"/>
              <a:t> je </a:t>
            </a:r>
            <a:r>
              <a:rPr lang="en-US" dirty="0" err="1"/>
              <a:t>vegeterijanstvo</a:t>
            </a:r>
            <a:r>
              <a:rPr lang="en-US" dirty="0" smtClean="0"/>
              <a:t>.</a:t>
            </a:r>
          </a:p>
          <a:p>
            <a:r>
              <a:rPr lang="en-US" dirty="0" err="1"/>
              <a:t>Vegeterijanstvo</a:t>
            </a:r>
            <a:r>
              <a:rPr lang="en-US" dirty="0"/>
              <a:t> je </a:t>
            </a:r>
            <a:r>
              <a:rPr lang="en-US" dirty="0" err="1"/>
              <a:t>versko</a:t>
            </a:r>
            <a:r>
              <a:rPr lang="en-US" dirty="0"/>
              <a:t> </a:t>
            </a:r>
            <a:r>
              <a:rPr lang="en-US" dirty="0" err="1"/>
              <a:t>filosofski</a:t>
            </a:r>
            <a:r>
              <a:rPr lang="en-US" dirty="0"/>
              <a:t> </a:t>
            </a:r>
            <a:r>
              <a:rPr lang="en-US" dirty="0" err="1"/>
              <a:t>zasnovan</a:t>
            </a:r>
            <a:r>
              <a:rPr lang="en-US" dirty="0"/>
              <a:t> </a:t>
            </a:r>
            <a:r>
              <a:rPr lang="en-US" dirty="0" err="1"/>
              <a:t>način</a:t>
            </a:r>
            <a:r>
              <a:rPr lang="en-US" dirty="0"/>
              <a:t> </a:t>
            </a:r>
            <a:r>
              <a:rPr lang="en-US" dirty="0" err="1"/>
              <a:t>života</a:t>
            </a:r>
            <a:r>
              <a:rPr lang="en-US" dirty="0" smtClean="0"/>
              <a:t>.</a:t>
            </a:r>
          </a:p>
          <a:p>
            <a:r>
              <a:rPr lang="en-US" dirty="0"/>
              <a:t>U </a:t>
            </a:r>
            <a:r>
              <a:rPr lang="en-US" dirty="0" err="1"/>
              <a:t>Evropi</a:t>
            </a:r>
            <a:r>
              <a:rPr lang="en-US" dirty="0"/>
              <a:t> je put u </a:t>
            </a:r>
            <a:r>
              <a:rPr lang="en-US" dirty="0" err="1"/>
              <a:t>vegeterijanstvu</a:t>
            </a:r>
            <a:r>
              <a:rPr lang="en-US" dirty="0"/>
              <a:t> </a:t>
            </a:r>
            <a:r>
              <a:rPr lang="en-US" dirty="0" err="1"/>
              <a:t>otvorio</a:t>
            </a:r>
            <a:r>
              <a:rPr lang="en-US" dirty="0"/>
              <a:t> </a:t>
            </a:r>
            <a:r>
              <a:rPr lang="en-US" dirty="0" err="1"/>
              <a:t>Žan</a:t>
            </a:r>
            <a:r>
              <a:rPr lang="en-US" dirty="0"/>
              <a:t> </a:t>
            </a:r>
            <a:r>
              <a:rPr lang="en-US" dirty="0" err="1"/>
              <a:t>Žak</a:t>
            </a:r>
            <a:r>
              <a:rPr lang="en-US" dirty="0"/>
              <a:t> </a:t>
            </a:r>
            <a:r>
              <a:rPr lang="en-US" dirty="0" err="1"/>
              <a:t>Ruso</a:t>
            </a:r>
            <a:r>
              <a:rPr lang="en-US" dirty="0" smtClean="0"/>
              <a:t>.</a:t>
            </a:r>
          </a:p>
          <a:p>
            <a:r>
              <a:rPr lang="en-US" dirty="0" smtClean="0"/>
              <a:t>On </a:t>
            </a:r>
            <a:r>
              <a:rPr lang="en-US" dirty="0"/>
              <a:t>je </a:t>
            </a:r>
            <a:r>
              <a:rPr lang="en-US" dirty="0" err="1"/>
              <a:t>čoveka</a:t>
            </a:r>
            <a:r>
              <a:rPr lang="en-US" dirty="0"/>
              <a:t> </a:t>
            </a:r>
            <a:r>
              <a:rPr lang="en-US" dirty="0" err="1"/>
              <a:t>posmatrao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biće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smtClean="0"/>
              <a:t>je </a:t>
            </a:r>
            <a:r>
              <a:rPr lang="en-US" dirty="0" err="1" smtClean="0"/>
              <a:t>nesposobno</a:t>
            </a:r>
            <a:r>
              <a:rPr lang="en-US" dirty="0" smtClean="0"/>
              <a:t> </a:t>
            </a:r>
            <a:r>
              <a:rPr lang="en-US" dirty="0"/>
              <a:t>da </a:t>
            </a:r>
            <a:r>
              <a:rPr lang="en-US" dirty="0" err="1"/>
              <a:t>ubija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pic>
        <p:nvPicPr>
          <p:cNvPr id="6146" name="Picture 2" descr="Sedam najčešćih pitanja o vegetarijanstvu | Kreni zdravo!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4584" y="2133600"/>
            <a:ext cx="3906190" cy="3710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1708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SMISAO POSTA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8366496" cy="3777622"/>
          </a:xfrm>
        </p:spPr>
        <p:txBody>
          <a:bodyPr/>
          <a:lstStyle/>
          <a:p>
            <a:r>
              <a:rPr lang="en-US" dirty="0" err="1"/>
              <a:t>Kroz</a:t>
            </a:r>
            <a:r>
              <a:rPr lang="en-US" dirty="0"/>
              <a:t> post se </a:t>
            </a:r>
            <a:r>
              <a:rPr lang="en-US" dirty="0" err="1"/>
              <a:t>shvata</a:t>
            </a:r>
            <a:r>
              <a:rPr lang="en-US" dirty="0"/>
              <a:t> </a:t>
            </a:r>
            <a:r>
              <a:rPr lang="en-US" dirty="0" err="1"/>
              <a:t>sila</a:t>
            </a:r>
            <a:r>
              <a:rPr lang="en-US" dirty="0"/>
              <a:t> </a:t>
            </a:r>
            <a:r>
              <a:rPr lang="en-US" dirty="0" err="1"/>
              <a:t>uzdržanja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lepota</a:t>
            </a:r>
            <a:r>
              <a:rPr lang="en-US" dirty="0"/>
              <a:t> </a:t>
            </a:r>
            <a:r>
              <a:rPr lang="en-US" dirty="0" err="1"/>
              <a:t>slobode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se </a:t>
            </a:r>
            <a:r>
              <a:rPr lang="en-US" dirty="0" err="1"/>
              <a:t>stiče</a:t>
            </a:r>
            <a:r>
              <a:rPr lang="en-US" dirty="0"/>
              <a:t> </a:t>
            </a:r>
            <a:r>
              <a:rPr lang="en-US" dirty="0" err="1"/>
              <a:t>kroz</a:t>
            </a:r>
            <a:r>
              <a:rPr lang="en-US" dirty="0"/>
              <a:t> </a:t>
            </a:r>
            <a:r>
              <a:rPr lang="en-US" dirty="0" err="1"/>
              <a:t>uzdržanje,da</a:t>
            </a:r>
            <a:r>
              <a:rPr lang="en-US" dirty="0"/>
              <a:t> </a:t>
            </a:r>
            <a:r>
              <a:rPr lang="en-US" dirty="0" err="1"/>
              <a:t>imaš</a:t>
            </a:r>
            <a:r>
              <a:rPr lang="en-US" dirty="0"/>
              <a:t> </a:t>
            </a:r>
            <a:r>
              <a:rPr lang="en-US" dirty="0" err="1"/>
              <a:t>vlast</a:t>
            </a:r>
            <a:r>
              <a:rPr lang="en-US" dirty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sobom</a:t>
            </a:r>
            <a:r>
              <a:rPr lang="en-US" dirty="0" smtClean="0"/>
              <a:t>.</a:t>
            </a:r>
          </a:p>
          <a:p>
            <a:r>
              <a:rPr lang="en-US" dirty="0" smtClean="0"/>
              <a:t>Ta </a:t>
            </a:r>
            <a:r>
              <a:rPr lang="en-US" dirty="0" err="1"/>
              <a:t>vlast</a:t>
            </a:r>
            <a:r>
              <a:rPr lang="en-US" dirty="0"/>
              <a:t> </a:t>
            </a:r>
            <a:r>
              <a:rPr lang="en-US" dirty="0" err="1"/>
              <a:t>dolazi</a:t>
            </a:r>
            <a:r>
              <a:rPr lang="en-US" dirty="0"/>
              <a:t> s </a:t>
            </a:r>
            <a:r>
              <a:rPr lang="en-US" dirty="0" err="1"/>
              <a:t>neba</a:t>
            </a:r>
            <a:r>
              <a:rPr lang="en-US" dirty="0" smtClean="0"/>
              <a:t>.</a:t>
            </a:r>
          </a:p>
          <a:p>
            <a:r>
              <a:rPr lang="en-US" dirty="0"/>
              <a:t>Post </a:t>
            </a:r>
            <a:r>
              <a:rPr lang="en-US" dirty="0" err="1"/>
              <a:t>rađa</a:t>
            </a:r>
            <a:r>
              <a:rPr lang="en-US" dirty="0"/>
              <a:t> </a:t>
            </a:r>
            <a:r>
              <a:rPr lang="en-US" dirty="0" err="1"/>
              <a:t>molitvu</a:t>
            </a:r>
            <a:r>
              <a:rPr lang="en-US" dirty="0"/>
              <a:t>.</a:t>
            </a:r>
          </a:p>
        </p:txBody>
      </p:sp>
      <p:pic>
        <p:nvPicPr>
          <p:cNvPr id="8194" name="Picture 2" descr="30,000+ Clouds In Sky Pictures | Download Free Images on Unsplash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0069" y="4152593"/>
            <a:ext cx="4298698" cy="1987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710215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>
                <a:latin typeface="Algerian" panose="04020705040A02060702" pitchFamily="82" charset="0"/>
              </a:rPr>
              <a:t>DOSADA</a:t>
            </a:r>
            <a:endParaRPr lang="en-US" sz="4400" dirty="0"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1" y="2133600"/>
            <a:ext cx="6295837" cy="3777622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Danas je </a:t>
            </a:r>
            <a:r>
              <a:rPr lang="en-US" dirty="0" err="1"/>
              <a:t>čovek</a:t>
            </a:r>
            <a:r>
              <a:rPr lang="en-US" dirty="0"/>
              <a:t> </a:t>
            </a:r>
            <a:r>
              <a:rPr lang="en-US" dirty="0" err="1"/>
              <a:t>ophrvan</a:t>
            </a:r>
            <a:r>
              <a:rPr lang="en-US" dirty="0"/>
              <a:t> </a:t>
            </a:r>
            <a:r>
              <a:rPr lang="en-US" dirty="0" err="1"/>
              <a:t>dosadom,dosada</a:t>
            </a:r>
            <a:r>
              <a:rPr lang="en-US" dirty="0"/>
              <a:t> </a:t>
            </a:r>
            <a:r>
              <a:rPr lang="en-US" dirty="0" err="1"/>
              <a:t>rađa</a:t>
            </a:r>
            <a:r>
              <a:rPr lang="en-US" dirty="0"/>
              <a:t> </a:t>
            </a:r>
            <a:r>
              <a:rPr lang="en-US" dirty="0" err="1"/>
              <a:t>strepnju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Dosada</a:t>
            </a:r>
            <a:r>
              <a:rPr lang="en-US" dirty="0" smtClean="0"/>
              <a:t> </a:t>
            </a:r>
            <a:r>
              <a:rPr lang="en-US" dirty="0"/>
              <a:t>je </a:t>
            </a:r>
            <a:r>
              <a:rPr lang="en-US" dirty="0" err="1" smtClean="0"/>
              <a:t>nemir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Životinja</a:t>
            </a:r>
            <a:r>
              <a:rPr lang="en-US" dirty="0" smtClean="0"/>
              <a:t> </a:t>
            </a:r>
            <a:r>
              <a:rPr lang="en-US" dirty="0" err="1"/>
              <a:t>kad</a:t>
            </a:r>
            <a:r>
              <a:rPr lang="en-US" dirty="0"/>
              <a:t> je </a:t>
            </a:r>
            <a:r>
              <a:rPr lang="en-US" dirty="0" err="1" smtClean="0"/>
              <a:t>gladna</a:t>
            </a:r>
            <a:r>
              <a:rPr lang="en-US" dirty="0" smtClean="0"/>
              <a:t> </a:t>
            </a:r>
            <a:r>
              <a:rPr lang="en-US" dirty="0" err="1" smtClean="0"/>
              <a:t>ona</a:t>
            </a:r>
            <a:r>
              <a:rPr lang="en-US" dirty="0" smtClean="0"/>
              <a:t> </a:t>
            </a:r>
            <a:r>
              <a:rPr lang="en-US" dirty="0"/>
              <a:t>je </a:t>
            </a:r>
            <a:r>
              <a:rPr lang="en-US" dirty="0" err="1"/>
              <a:t>nemirna,ona</a:t>
            </a:r>
            <a:r>
              <a:rPr lang="en-US" dirty="0"/>
              <a:t> </a:t>
            </a:r>
            <a:r>
              <a:rPr lang="en-US" dirty="0" err="1"/>
              <a:t>juri</a:t>
            </a:r>
            <a:r>
              <a:rPr lang="en-US" dirty="0"/>
              <a:t> </a:t>
            </a:r>
            <a:r>
              <a:rPr lang="en-US" dirty="0" err="1"/>
              <a:t>kaoluda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Mi</a:t>
            </a:r>
            <a:r>
              <a:rPr lang="en-US" dirty="0" smtClean="0"/>
              <a:t> </a:t>
            </a:r>
            <a:r>
              <a:rPr lang="en-US" dirty="0" err="1"/>
              <a:t>imamo</a:t>
            </a:r>
            <a:r>
              <a:rPr lang="en-US" dirty="0"/>
              <a:t> </a:t>
            </a:r>
            <a:r>
              <a:rPr lang="en-US" dirty="0" err="1"/>
              <a:t>duhovni</a:t>
            </a:r>
            <a:r>
              <a:rPr lang="en-US" dirty="0"/>
              <a:t> </a:t>
            </a:r>
            <a:r>
              <a:rPr lang="en-US" dirty="0" err="1" smtClean="0"/>
              <a:t>nemir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Šta</a:t>
            </a:r>
            <a:r>
              <a:rPr lang="en-US" dirty="0" smtClean="0"/>
              <a:t> </a:t>
            </a:r>
            <a:r>
              <a:rPr lang="en-US" dirty="0" err="1"/>
              <a:t>znači</a:t>
            </a:r>
            <a:r>
              <a:rPr lang="en-US" dirty="0"/>
              <a:t> </a:t>
            </a:r>
            <a:r>
              <a:rPr lang="en-US" dirty="0" err="1"/>
              <a:t>reč</a:t>
            </a:r>
            <a:r>
              <a:rPr lang="en-US" dirty="0"/>
              <a:t> </a:t>
            </a:r>
            <a:r>
              <a:rPr lang="en-US" dirty="0" err="1"/>
              <a:t>dosada</a:t>
            </a:r>
            <a:r>
              <a:rPr lang="en-US" dirty="0" smtClean="0"/>
              <a:t>; to </a:t>
            </a:r>
            <a:r>
              <a:rPr lang="en-US" dirty="0"/>
              <a:t>je </a:t>
            </a:r>
            <a:r>
              <a:rPr lang="en-US" dirty="0" err="1" smtClean="0"/>
              <a:t>slovenska</a:t>
            </a:r>
            <a:r>
              <a:rPr lang="en-US" dirty="0" smtClean="0"/>
              <a:t> </a:t>
            </a:r>
            <a:r>
              <a:rPr lang="en-US" dirty="0" err="1" smtClean="0"/>
              <a:t>reč</a:t>
            </a:r>
            <a:r>
              <a:rPr lang="en-US" dirty="0" smtClean="0"/>
              <a:t> </a:t>
            </a:r>
            <a:r>
              <a:rPr lang="en-US" dirty="0"/>
              <a:t>do sad-ne </a:t>
            </a:r>
            <a:r>
              <a:rPr lang="en-US" dirty="0" err="1"/>
              <a:t>može</a:t>
            </a:r>
            <a:r>
              <a:rPr lang="en-US" dirty="0"/>
              <a:t> da se </a:t>
            </a:r>
            <a:r>
              <a:rPr lang="en-US" dirty="0" err="1"/>
              <a:t>probije</a:t>
            </a:r>
            <a:r>
              <a:rPr lang="en-US" dirty="0"/>
              <a:t> u </a:t>
            </a:r>
            <a:r>
              <a:rPr lang="en-US" dirty="0" err="1"/>
              <a:t>sadašnjost,a</a:t>
            </a:r>
            <a:r>
              <a:rPr lang="en-US" dirty="0"/>
              <a:t> </a:t>
            </a:r>
            <a:r>
              <a:rPr lang="en-US" dirty="0" err="1"/>
              <a:t>potreba</a:t>
            </a:r>
            <a:r>
              <a:rPr lang="en-US" dirty="0"/>
              <a:t> </a:t>
            </a:r>
            <a:r>
              <a:rPr lang="en-US" dirty="0" err="1"/>
              <a:t>čoveka</a:t>
            </a:r>
            <a:r>
              <a:rPr lang="en-US" dirty="0"/>
              <a:t> je da </a:t>
            </a:r>
            <a:r>
              <a:rPr lang="en-US" dirty="0" err="1"/>
              <a:t>uđe</a:t>
            </a:r>
            <a:r>
              <a:rPr lang="en-US" dirty="0"/>
              <a:t> u </a:t>
            </a:r>
            <a:r>
              <a:rPr lang="en-US" dirty="0" err="1"/>
              <a:t>sadašnjost,a</a:t>
            </a:r>
            <a:r>
              <a:rPr lang="en-US" dirty="0"/>
              <a:t> </a:t>
            </a:r>
            <a:r>
              <a:rPr lang="en-US" dirty="0" err="1"/>
              <a:t>onda</a:t>
            </a:r>
            <a:r>
              <a:rPr lang="en-US" dirty="0"/>
              <a:t> </a:t>
            </a:r>
            <a:r>
              <a:rPr lang="en-US" dirty="0" smtClean="0"/>
              <a:t>u </a:t>
            </a:r>
            <a:r>
              <a:rPr lang="en-US" dirty="0" err="1" smtClean="0"/>
              <a:t>budućnost</a:t>
            </a:r>
            <a:r>
              <a:rPr lang="en-US" dirty="0" smtClean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večnost</a:t>
            </a:r>
            <a:r>
              <a:rPr lang="en-US" dirty="0" smtClean="0"/>
              <a:t>.</a:t>
            </a:r>
          </a:p>
          <a:p>
            <a:r>
              <a:rPr lang="en-US" dirty="0" err="1"/>
              <a:t>Ko</a:t>
            </a:r>
            <a:r>
              <a:rPr lang="en-US" dirty="0"/>
              <a:t> se </a:t>
            </a:r>
            <a:r>
              <a:rPr lang="en-US" dirty="0" err="1"/>
              <a:t>ozbiljno</a:t>
            </a:r>
            <a:r>
              <a:rPr lang="en-US" dirty="0"/>
              <a:t> </a:t>
            </a:r>
            <a:r>
              <a:rPr lang="en-US" dirty="0" err="1"/>
              <a:t>bavio</a:t>
            </a:r>
            <a:r>
              <a:rPr lang="en-US" dirty="0"/>
              <a:t> </a:t>
            </a:r>
            <a:r>
              <a:rPr lang="en-US" dirty="0" err="1"/>
              <a:t>molitvom</a:t>
            </a:r>
            <a:r>
              <a:rPr lang="en-US" dirty="0"/>
              <a:t> </a:t>
            </a:r>
            <a:r>
              <a:rPr lang="en-US" dirty="0" err="1"/>
              <a:t>osetio</a:t>
            </a:r>
            <a:r>
              <a:rPr lang="en-US" dirty="0"/>
              <a:t> je u </a:t>
            </a:r>
            <a:r>
              <a:rPr lang="en-US" dirty="0" err="1"/>
              <a:t>početku</a:t>
            </a:r>
            <a:r>
              <a:rPr lang="en-US" dirty="0"/>
              <a:t> </a:t>
            </a:r>
            <a:r>
              <a:rPr lang="en-US" dirty="0" err="1"/>
              <a:t>dosadu,ali</a:t>
            </a:r>
            <a:r>
              <a:rPr lang="en-US" dirty="0"/>
              <a:t> </a:t>
            </a:r>
            <a:r>
              <a:rPr lang="en-US" dirty="0" err="1"/>
              <a:t>ona</a:t>
            </a:r>
            <a:r>
              <a:rPr lang="en-US" dirty="0"/>
              <a:t> </a:t>
            </a:r>
            <a:r>
              <a:rPr lang="en-US" dirty="0" err="1"/>
              <a:t>posle</a:t>
            </a:r>
            <a:r>
              <a:rPr lang="en-US" dirty="0"/>
              <a:t> </a:t>
            </a:r>
            <a:r>
              <a:rPr lang="en-US" dirty="0" err="1"/>
              <a:t>oživljava</a:t>
            </a:r>
            <a:r>
              <a:rPr lang="en-US" dirty="0"/>
              <a:t> </a:t>
            </a:r>
            <a:r>
              <a:rPr lang="en-US" dirty="0" err="1"/>
              <a:t>vreme</a:t>
            </a:r>
            <a:r>
              <a:rPr lang="en-US" dirty="0" smtClean="0"/>
              <a:t>.</a:t>
            </a:r>
          </a:p>
          <a:p>
            <a:r>
              <a:rPr lang="en-US" dirty="0" err="1"/>
              <a:t>Omolitvljen</a:t>
            </a:r>
            <a:r>
              <a:rPr lang="en-US" dirty="0"/>
              <a:t> </a:t>
            </a:r>
            <a:r>
              <a:rPr lang="en-US" dirty="0" err="1"/>
              <a:t>čovek</a:t>
            </a:r>
            <a:r>
              <a:rPr lang="en-US" dirty="0"/>
              <a:t> </a:t>
            </a:r>
            <a:r>
              <a:rPr lang="en-US" dirty="0" err="1"/>
              <a:t>istinski</a:t>
            </a:r>
            <a:r>
              <a:rPr lang="en-US" dirty="0"/>
              <a:t>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prići</a:t>
            </a:r>
            <a:r>
              <a:rPr lang="en-US" dirty="0"/>
              <a:t> </a:t>
            </a:r>
            <a:r>
              <a:rPr lang="en-US" dirty="0" err="1"/>
              <a:t>drugom,jer</a:t>
            </a:r>
            <a:r>
              <a:rPr lang="en-US" dirty="0"/>
              <a:t> </a:t>
            </a:r>
            <a:r>
              <a:rPr lang="en-US" dirty="0" err="1"/>
              <a:t>nema</a:t>
            </a:r>
            <a:r>
              <a:rPr lang="en-US" dirty="0"/>
              <a:t> </a:t>
            </a:r>
            <a:r>
              <a:rPr lang="en-US" dirty="0" err="1"/>
              <a:t>susreta</a:t>
            </a:r>
            <a:r>
              <a:rPr lang="en-US" dirty="0"/>
              <a:t> bez </a:t>
            </a:r>
            <a:r>
              <a:rPr lang="en-US" dirty="0" err="1"/>
              <a:t>pripremljene</a:t>
            </a:r>
            <a:r>
              <a:rPr lang="en-US" dirty="0"/>
              <a:t> </a:t>
            </a:r>
            <a:r>
              <a:rPr lang="en-US" dirty="0" err="1"/>
              <a:t>duše</a:t>
            </a:r>
            <a:r>
              <a:rPr lang="en-US" dirty="0"/>
              <a:t> </a:t>
            </a:r>
            <a:r>
              <a:rPr lang="en-US" dirty="0" err="1"/>
              <a:t>molitvom</a:t>
            </a:r>
            <a:r>
              <a:rPr lang="en-US" dirty="0"/>
              <a:t>.</a:t>
            </a:r>
          </a:p>
          <a:p>
            <a:r>
              <a:rPr lang="en-US" dirty="0" err="1"/>
              <a:t>Oldos</a:t>
            </a:r>
            <a:r>
              <a:rPr lang="en-US" dirty="0"/>
              <a:t> </a:t>
            </a:r>
            <a:r>
              <a:rPr lang="en-US" dirty="0" err="1"/>
              <a:t>Haksli</a:t>
            </a:r>
            <a:r>
              <a:rPr lang="en-US" dirty="0"/>
              <a:t> - </a:t>
            </a:r>
            <a:r>
              <a:rPr lang="en-US" dirty="0" err="1"/>
              <a:t>čovek</a:t>
            </a:r>
            <a:r>
              <a:rPr lang="en-US" dirty="0"/>
              <a:t> u </a:t>
            </a:r>
            <a:r>
              <a:rPr lang="en-US" dirty="0" err="1"/>
              <a:t>budućnosti</a:t>
            </a:r>
            <a:r>
              <a:rPr lang="en-US" dirty="0"/>
              <a:t> </a:t>
            </a:r>
            <a:r>
              <a:rPr lang="en-US" dirty="0" err="1"/>
              <a:t>biće</a:t>
            </a:r>
            <a:r>
              <a:rPr lang="en-US" dirty="0"/>
              <a:t> </a:t>
            </a:r>
            <a:r>
              <a:rPr lang="en-US" dirty="0" err="1"/>
              <a:t>kontrolisan</a:t>
            </a:r>
            <a:r>
              <a:rPr lang="en-US" dirty="0"/>
              <a:t> </a:t>
            </a:r>
            <a:r>
              <a:rPr lang="en-US" dirty="0" err="1"/>
              <a:t>kroz</a:t>
            </a:r>
            <a:r>
              <a:rPr lang="en-US" dirty="0"/>
              <a:t> </a:t>
            </a:r>
            <a:r>
              <a:rPr lang="en-US" dirty="0" err="1"/>
              <a:t>razvijenu</a:t>
            </a:r>
            <a:r>
              <a:rPr lang="en-US" dirty="0"/>
              <a:t> </a:t>
            </a:r>
            <a:r>
              <a:rPr lang="en-US" dirty="0" err="1"/>
              <a:t>potrebu</a:t>
            </a:r>
            <a:r>
              <a:rPr lang="en-US" dirty="0"/>
              <a:t> da se </a:t>
            </a:r>
            <a:r>
              <a:rPr lang="en-US" dirty="0" err="1"/>
              <a:t>zabavlja,i</a:t>
            </a:r>
            <a:r>
              <a:rPr lang="en-US" dirty="0"/>
              <a:t> mi </a:t>
            </a:r>
            <a:r>
              <a:rPr lang="en-US" dirty="0" err="1"/>
              <a:t>živimo</a:t>
            </a:r>
            <a:r>
              <a:rPr lang="en-US" dirty="0"/>
              <a:t> to </a:t>
            </a:r>
            <a:r>
              <a:rPr lang="en-US" dirty="0" err="1"/>
              <a:t>vreme</a:t>
            </a:r>
            <a:r>
              <a:rPr lang="en-US" dirty="0"/>
              <a:t> </a:t>
            </a:r>
            <a:r>
              <a:rPr lang="en-US" dirty="0" err="1"/>
              <a:t>kada</a:t>
            </a:r>
            <a:r>
              <a:rPr lang="en-US" dirty="0"/>
              <a:t> se </a:t>
            </a:r>
            <a:r>
              <a:rPr lang="en-US" dirty="0" err="1"/>
              <a:t>odrasli</a:t>
            </a:r>
            <a:r>
              <a:rPr lang="en-US" dirty="0"/>
              <a:t> </a:t>
            </a:r>
            <a:r>
              <a:rPr lang="en-US" dirty="0" err="1"/>
              <a:t>čovek</a:t>
            </a:r>
            <a:r>
              <a:rPr lang="en-US" dirty="0"/>
              <a:t> </a:t>
            </a:r>
            <a:r>
              <a:rPr lang="en-US" dirty="0" err="1"/>
              <a:t>stalno</a:t>
            </a:r>
            <a:r>
              <a:rPr lang="en-US" dirty="0"/>
              <a:t> </a:t>
            </a:r>
            <a:r>
              <a:rPr lang="en-US" dirty="0" err="1"/>
              <a:t>zabavlja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7170" name="Picture 2" descr="ČUDESNI SVIJET EMOCIJA – Dosada – Dječji vrtić &quot;Maslačak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5049" y="1541148"/>
            <a:ext cx="3181350" cy="496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029622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213</TotalTime>
  <Words>1755</Words>
  <Application>Microsoft Office PowerPoint</Application>
  <PresentationFormat>Widescreen</PresentationFormat>
  <Paragraphs>118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Algerian</vt:lpstr>
      <vt:lpstr>Arial</vt:lpstr>
      <vt:lpstr>Arial Black</vt:lpstr>
      <vt:lpstr>Arial Rounded MT Bold</vt:lpstr>
      <vt:lpstr>Century Gothic</vt:lpstr>
      <vt:lpstr>Wingdings 3</vt:lpstr>
      <vt:lpstr>Wisp</vt:lpstr>
      <vt:lpstr>PREZENTACIJA O POSTU</vt:lpstr>
      <vt:lpstr>POST</vt:lpstr>
      <vt:lpstr>Prva BoŽija zapovest</vt:lpstr>
      <vt:lpstr>(Postanak 3,1-3,6) </vt:lpstr>
      <vt:lpstr>Osnovne Potrebe Ljudske prirode</vt:lpstr>
      <vt:lpstr>ZAPOVEST O POSTU</vt:lpstr>
      <vt:lpstr>HRIŠĆANSKO SHVATANJE POSTA  </vt:lpstr>
      <vt:lpstr>ZnaČaj Posta</vt:lpstr>
      <vt:lpstr>Tri NajveĆa Satanska IskuŠenja</vt:lpstr>
      <vt:lpstr>hRana, lepota i Znanje</vt:lpstr>
      <vt:lpstr>(MATTHEW 6,16 – 6,18)</vt:lpstr>
      <vt:lpstr>Radost tokom Posta</vt:lpstr>
      <vt:lpstr>(Isaiah 58,4 – 58,11)</vt:lpstr>
      <vt:lpstr>Cilj Posta u Hriscanstvu</vt:lpstr>
      <vt:lpstr>Odnos izmedju tela I duha</vt:lpstr>
      <vt:lpstr>POST I MEDICINA</vt:lpstr>
      <vt:lpstr>TELESNE BOLESTI</vt:lpstr>
      <vt:lpstr>Ishrana</vt:lpstr>
      <vt:lpstr>Hrana kao Neprijatelj</vt:lpstr>
      <vt:lpstr>VEGETARIJANSTVO</vt:lpstr>
      <vt:lpstr>SMISAO POSTA</vt:lpstr>
      <vt:lpstr>DOSADA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</dc:title>
  <dc:creator>admin</dc:creator>
  <cp:lastModifiedBy>admin</cp:lastModifiedBy>
  <cp:revision>24</cp:revision>
  <dcterms:created xsi:type="dcterms:W3CDTF">2025-06-08T19:32:23Z</dcterms:created>
  <dcterms:modified xsi:type="dcterms:W3CDTF">2025-06-10T18:55:05Z</dcterms:modified>
</cp:coreProperties>
</file>