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99BA29-7E34-47FD-BE5C-FB94B8EE8274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/>
      <dgm:spPr/>
    </dgm:pt>
    <dgm:pt modelId="{CD6504B8-A570-4B62-A4E9-D0AAAD46958C}" type="pres">
      <dgm:prSet presAssocID="{4299BA29-7E34-47FD-BE5C-FB94B8EE8274}" presName="Name0" presStyleCnt="0">
        <dgm:presLayoutVars>
          <dgm:chMax val="8"/>
          <dgm:chPref val="8"/>
          <dgm:dir/>
        </dgm:presLayoutVars>
      </dgm:prSet>
      <dgm:spPr/>
    </dgm:pt>
  </dgm:ptLst>
  <dgm:cxnLst>
    <dgm:cxn modelId="{1D6787B9-DF55-4446-A8E6-D114EB6A3EAB}" type="presOf" srcId="{4299BA29-7E34-47FD-BE5C-FB94B8EE8274}" destId="{CD6504B8-A570-4B62-A4E9-D0AAAD46958C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8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04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42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06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5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77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83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97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64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5898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01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0151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33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54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30951-3494-439A-B64C-240580E46FA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A13D1C-710A-4DA2-BF0B-AE6BCE162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2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EA77D-908F-4DC6-B057-C458712B8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571" y="154745"/>
            <a:ext cx="6769953" cy="3784209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8000" b="1" u="sng" dirty="0">
                <a:solidFill>
                  <a:srgbClr val="FF0000"/>
                </a:solidFill>
              </a:rPr>
              <a:t>Православље </a:t>
            </a:r>
            <a:br>
              <a:rPr lang="sr-Latn-RS" sz="8000" b="1" u="sng" dirty="0">
                <a:solidFill>
                  <a:srgbClr val="FF0000"/>
                </a:solidFill>
              </a:rPr>
            </a:br>
            <a:r>
              <a:rPr lang="sr-Cyrl-RS" sz="8000" b="1" u="sng" dirty="0">
                <a:solidFill>
                  <a:srgbClr val="FF0000"/>
                </a:solidFill>
              </a:rPr>
              <a:t>и друштвене</a:t>
            </a:r>
            <a:br>
              <a:rPr lang="sr-Cyrl-RS" sz="8000" b="1" u="sng" dirty="0">
                <a:solidFill>
                  <a:srgbClr val="FF0000"/>
                </a:solidFill>
              </a:rPr>
            </a:br>
            <a:r>
              <a:rPr lang="sr-Cyrl-RS" sz="8000" b="1" u="sng" dirty="0">
                <a:solidFill>
                  <a:srgbClr val="FF0000"/>
                </a:solidFill>
              </a:rPr>
              <a:t>мреже</a:t>
            </a:r>
            <a:endParaRPr lang="en-US" sz="8000" b="1" u="sng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F798C7-4C8A-4C57-A372-34B70EB1B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960" y="494407"/>
            <a:ext cx="4251981" cy="5892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4D1915-3B54-47C1-B536-0AF145465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509" y="4096516"/>
            <a:ext cx="1104016" cy="11837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14C49A-1308-42F0-B851-2D294F6B71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971" y="4119429"/>
            <a:ext cx="1104015" cy="12158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D3F532-FC48-4D70-BFA1-936E46FB5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042" y="5224294"/>
            <a:ext cx="1104015" cy="11235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F3A72B-235B-460A-8565-5C870F54BD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57" y="5203564"/>
            <a:ext cx="1104015" cy="118316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7A4BD4A-8EEB-4ABD-93B9-527240A427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16" y="4176502"/>
            <a:ext cx="1104015" cy="11587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4084BB-E1C0-4909-803C-5405D613DC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8" y="4212102"/>
            <a:ext cx="1092611" cy="11231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ADAF246-704E-4542-89B8-7CA877BBDF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455" y="5215163"/>
            <a:ext cx="1104015" cy="11715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0918013-C708-435C-B338-663323D609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160" y="5179757"/>
            <a:ext cx="1092611" cy="116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84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DBA7-2A5C-4BE3-ABEB-2A10D9B2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613191"/>
          </a:xfrm>
        </p:spPr>
        <p:txBody>
          <a:bodyPr>
            <a:normAutofit fontScale="90000"/>
          </a:bodyPr>
          <a:lstStyle/>
          <a:p>
            <a:r>
              <a:rPr lang="sr-Latn-RS" b="1" i="1" dirty="0"/>
              <a:t>„</a:t>
            </a:r>
            <a:r>
              <a:rPr lang="sr-Cyrl-RS" b="1" i="1" dirty="0"/>
              <a:t>Сви за лајк, лајк за све“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FB8A9-C5AC-42CB-8998-6FF0288F0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4228"/>
            <a:ext cx="9220200" cy="52894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b="1" dirty="0">
                <a:solidFill>
                  <a:srgbClr val="FF0000"/>
                </a:solidFill>
              </a:rPr>
              <a:t>Достојевски: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r-Cyrl-RS" b="1" i="1" dirty="0"/>
              <a:t>,,Уверавају нас да свет што даље идемо све више сједињује и слаже у братску заједницу, тиме што се скраћује растојање (што се кроз ваздух саопштавају мисли. Не веерујте таквом уједињењу људском. Схватајући слободу као умножавање и брзо засићавање потреба људи сакате и криве природу своју јер стварају у себи много бесмислених жеља, навика и измишљотина. Живе само ради међусобне зависти,угађања телу и охолости.“</a:t>
            </a:r>
            <a:endParaRPr lang="en-US" b="1" i="1" dirty="0"/>
          </a:p>
          <a:p>
            <a:pPr marL="0" indent="0">
              <a:buNone/>
            </a:pPr>
            <a:r>
              <a:rPr lang="sr-Cyrl-RS" dirty="0"/>
              <a:t>Пре него што је дошло време ,,сви за лајк, лајк за све“ постојало је време у којем је било </a:t>
            </a:r>
            <a:r>
              <a:rPr lang="sr-Cyrl-RS" b="1" dirty="0">
                <a:solidFill>
                  <a:srgbClr val="FF0000"/>
                </a:solidFill>
              </a:rPr>
              <a:t>,,сви за једног, један за све“. </a:t>
            </a:r>
            <a:r>
              <a:rPr lang="sr-Cyrl-RS" dirty="0"/>
              <a:t>Било је то време храбрих и одважних људи који су устајали за правду, били слободоумни, који су снагом духа рушили погрешне светове. Где су нестали заједништво,емпатија,брига за другог човека?</a:t>
            </a:r>
            <a:endParaRPr lang="en-US" dirty="0"/>
          </a:p>
          <a:p>
            <a:pPr marL="0" indent="0">
              <a:buNone/>
            </a:pPr>
            <a:r>
              <a:rPr lang="sr-Cyrl-RS" dirty="0"/>
              <a:t>Оружје које се користи против тебе је у твојој кући,забавља тебе и твоју децу и одгаја те, а да то и не схваташ. Друштвене мреже имају моћ да промене мишљење готово читавом становништву пружћајући идеје иови морал. </a:t>
            </a:r>
            <a:r>
              <a:rPr lang="sr-Cyrl-RS" b="1" dirty="0">
                <a:solidFill>
                  <a:srgbClr val="FF0000"/>
                </a:solidFill>
              </a:rPr>
              <a:t>Са поквареним друштвом лако је управљати.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Зашто? Зато што онај који се бори за ништа лако упада у свашта. Форсира се чиста забава.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0E6491-B764-4ACF-AB83-87C53EF90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853" y="143571"/>
            <a:ext cx="1454951" cy="146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7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DBA7-2A5C-4BE3-ABEB-2A10D9B2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69" y="274320"/>
            <a:ext cx="11442895" cy="640080"/>
          </a:xfrm>
        </p:spPr>
        <p:txBody>
          <a:bodyPr>
            <a:normAutofit fontScale="90000"/>
          </a:bodyPr>
          <a:lstStyle/>
          <a:p>
            <a:r>
              <a:rPr lang="sr-Cyrl-RS" b="1" i="1" dirty="0"/>
              <a:t>Љубав је заменила неугасива </a:t>
            </a:r>
            <a:br>
              <a:rPr lang="sr-Latn-RS" b="1" i="1" dirty="0"/>
            </a:br>
            <a:r>
              <a:rPr lang="sr-Cyrl-RS" b="1" i="1" dirty="0"/>
              <a:t>жеља за насладом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FB8A9-C5AC-42CB-8998-6FF0288F0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942" y="1674054"/>
            <a:ext cx="8489742" cy="4923693"/>
          </a:xfrm>
        </p:spPr>
        <p:txBody>
          <a:bodyPr>
            <a:normAutofit/>
          </a:bodyPr>
          <a:lstStyle/>
          <a:p>
            <a:r>
              <a:rPr lang="sr-Cyrl-RS" dirty="0"/>
              <a:t>Данашње време се може назвати пантехничком ером. Човеков геније се концентрисао на проналажење нових апарата. Некада је објекат созрцавања било Божанство, затим у доба хуманизма човек који је још увек чувао известан сјај духовне лепоте и племенитости, </a:t>
            </a:r>
            <a:r>
              <a:rPr lang="sr-Cyrl-RS" b="1" dirty="0">
                <a:solidFill>
                  <a:srgbClr val="FF0000"/>
                </a:solidFill>
              </a:rPr>
              <a:t>а данас је човек заборавио за Бога и свој душевни свет.</a:t>
            </a:r>
            <a:r>
              <a:rPr lang="sr-Cyrl-RS" dirty="0"/>
              <a:t> </a:t>
            </a:r>
            <a:r>
              <a:rPr lang="sr-Cyrl-RS" b="1" dirty="0">
                <a:solidFill>
                  <a:srgbClr val="FF0000"/>
                </a:solidFill>
              </a:rPr>
              <a:t>Поглед ума човека усмерен је ка споља, а не ка унутра. </a:t>
            </a:r>
            <a:r>
              <a:rPr lang="sr-Cyrl-RS" dirty="0"/>
              <a:t>Човек обскрбљен средствима техничке цивилизације са горчином осећа да је он творац историје и владар света. Створен је одређен тип човека прагматичара који размишља како да искористи све па и другог зарад остварења својих циљева. Пријатељи су познаници, супружници партнери гомиле људи су емотивно равнодушне и туђе једне другима. </a:t>
            </a:r>
            <a:r>
              <a:rPr lang="sr-Cyrl-RS" b="1" dirty="0">
                <a:solidFill>
                  <a:srgbClr val="FF0000"/>
                </a:solidFill>
              </a:rPr>
              <a:t>Оскудица је љубави</a:t>
            </a:r>
            <a:r>
              <a:rPr lang="sr-Cyrl-RS" dirty="0"/>
              <a:t>. Њу је заменила неугасива жеља за насладом .</a:t>
            </a:r>
            <a:endParaRPr lang="en-US" dirty="0"/>
          </a:p>
          <a:p>
            <a:r>
              <a:rPr lang="sr-Cyrl-RS" dirty="0"/>
              <a:t>Шта ће заменути еру технологије? Еру тенологије заменуће ера наркотика. </a:t>
            </a:r>
            <a:r>
              <a:rPr lang="sr-Cyrl-RS" b="1" dirty="0">
                <a:solidFill>
                  <a:srgbClr val="FF0000"/>
                </a:solidFill>
              </a:rPr>
              <a:t>После материјализма дошао је демонизам. </a:t>
            </a:r>
            <a:r>
              <a:rPr lang="sr-Cyrl-RS" dirty="0"/>
              <a:t>Окултни системи претварају некадашњи свет  хришћански у духовну пустињу.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93A8D35-843A-4A86-9C5A-43772B5DD9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20082"/>
              </p:ext>
            </p:extLst>
          </p:nvPr>
        </p:nvGraphicFramePr>
        <p:xfrm>
          <a:off x="8475123" y="3004157"/>
          <a:ext cx="3451935" cy="3593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06FCA9A-7B6F-4620-B4FE-37033034A52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2470" y="2047554"/>
            <a:ext cx="3316803" cy="3452914"/>
          </a:xfrm>
          <a:prstGeom prst="snip2Same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6516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5425B-6373-4C92-B1E5-16E5C6DF2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8812"/>
            <a:ext cx="8596668" cy="1761588"/>
          </a:xfrm>
        </p:spPr>
        <p:txBody>
          <a:bodyPr>
            <a:normAutofit/>
          </a:bodyPr>
          <a:lstStyle/>
          <a:p>
            <a:r>
              <a:rPr lang="sr-Cyrl-RS" sz="3200" b="1" i="1" dirty="0"/>
              <a:t>Уместо у гледање лица Божјег</a:t>
            </a:r>
            <a:r>
              <a:rPr lang="sr-Latn-RS" sz="3200" b="1" i="1" dirty="0"/>
              <a:t>,</a:t>
            </a:r>
            <a:r>
              <a:rPr lang="sr-Cyrl-RS" sz="3200" b="1" i="1" dirty="0"/>
              <a:t> </a:t>
            </a:r>
            <a:r>
              <a:rPr lang="sr-Latn-RS" sz="3200" b="1" i="1" dirty="0"/>
              <a:t> </a:t>
            </a:r>
            <a:br>
              <a:rPr lang="sr-Latn-RS" sz="3200" b="1" i="1" dirty="0"/>
            </a:br>
            <a:r>
              <a:rPr lang="sr-Cyrl-RS" sz="3200" b="1" i="1" dirty="0"/>
              <a:t>човек гледа телевизор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1293E-1C9F-48C9-9C51-FA09C97F8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4905"/>
            <a:ext cx="8030568" cy="5254282"/>
          </a:xfrm>
        </p:spPr>
        <p:txBody>
          <a:bodyPr>
            <a:normAutofit lnSpcReduction="10000"/>
          </a:bodyPr>
          <a:lstStyle/>
          <a:p>
            <a:r>
              <a:rPr lang="sr-Cyrl-RS" dirty="0"/>
              <a:t>Једна од новина Запада која одавно убија последње трунке духовности у човеку је телевизор. Он је постао </a:t>
            </a:r>
            <a:r>
              <a:rPr lang="sr-Cyrl-RS" b="1" dirty="0">
                <a:solidFill>
                  <a:srgbClr val="FF0000"/>
                </a:solidFill>
              </a:rPr>
              <a:t>бежањ од свакодневне монотоније</a:t>
            </a:r>
            <a:r>
              <a:rPr lang="sr-Cyrl-RS" dirty="0"/>
              <a:t>, уместо у гледање лица Божјег човек гледа телевизор.</a:t>
            </a:r>
            <a:endParaRPr lang="en-US" dirty="0"/>
          </a:p>
          <a:p>
            <a:r>
              <a:rPr lang="sr-Cyrl-RS" b="1" dirty="0">
                <a:solidFill>
                  <a:srgbClr val="FF0000"/>
                </a:solidFill>
              </a:rPr>
              <a:t>Гугл и Фејсбук загосподарили су информационом привредом. </a:t>
            </a:r>
            <a:r>
              <a:rPr lang="sr-Cyrl-RS" dirty="0"/>
              <a:t>Уновчавају нашу пажњу. Фејсбук нас подсећа да своје профиле на друштвеним медијима морамо дотерати тако да свету понудимо своју најупечатљивију и најпримамљивију слику. Увек смо под притиском да усавршавамо своје ЈА, упорно се трудимо да убеђујемо друге колико вредимо.</a:t>
            </a:r>
            <a:endParaRPr lang="en-US" dirty="0"/>
          </a:p>
          <a:p>
            <a:r>
              <a:rPr lang="sr-Cyrl-RS" b="1" dirty="0">
                <a:solidFill>
                  <a:srgbClr val="FF0000"/>
                </a:solidFill>
              </a:rPr>
              <a:t>Гугл Хоум спаја податке док пасивно слуша гласове у кући од 2016 године. </a:t>
            </a:r>
            <a:r>
              <a:rPr lang="sr-Cyrl-RS" dirty="0"/>
              <a:t>Од кад је настао 2004 Фејсбук се промовисао као машина која ће одгајати људе?</a:t>
            </a:r>
            <a:endParaRPr lang="en-US" dirty="0"/>
          </a:p>
          <a:p>
            <a:r>
              <a:rPr lang="sr-Cyrl-RS" dirty="0"/>
              <a:t>Схватајући Интернет и друштвене мреже преузимају примат као водећи медији савременог свјета. </a:t>
            </a:r>
            <a:r>
              <a:rPr lang="en-US" b="1" dirty="0" err="1">
                <a:solidFill>
                  <a:srgbClr val="FF0000"/>
                </a:solidFill>
              </a:rPr>
              <a:t>Све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што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је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људима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потребно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сада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налази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један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клик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од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њих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све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што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им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треба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сада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траже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интернету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па</a:t>
            </a:r>
            <a:r>
              <a:rPr lang="en-US" b="1" dirty="0">
                <a:solidFill>
                  <a:srgbClr val="FF0000"/>
                </a:solidFill>
              </a:rPr>
              <a:t> и </a:t>
            </a:r>
            <a:r>
              <a:rPr lang="en-US" b="1" dirty="0" err="1">
                <a:solidFill>
                  <a:srgbClr val="FF0000"/>
                </a:solidFill>
              </a:rPr>
              <a:t>Бога</a:t>
            </a:r>
            <a:r>
              <a:rPr lang="en-US" b="1" dirty="0">
                <a:solidFill>
                  <a:srgbClr val="FF0000"/>
                </a:solidFill>
              </a:rPr>
              <a:t>. </a:t>
            </a:r>
            <a:r>
              <a:rPr lang="en-US" dirty="0" err="1"/>
              <a:t>Сваки</a:t>
            </a:r>
            <a:r>
              <a:rPr lang="en-US" dirty="0"/>
              <a:t> </a:t>
            </a:r>
            <a:r>
              <a:rPr lang="en-US" dirty="0" err="1"/>
              <a:t>хришћанин</a:t>
            </a:r>
            <a:r>
              <a:rPr lang="en-US" dirty="0"/>
              <a:t> </a:t>
            </a:r>
            <a:r>
              <a:rPr lang="en-US" dirty="0" err="1"/>
              <a:t>јесте</a:t>
            </a:r>
            <a:r>
              <a:rPr lang="en-US" dirty="0"/>
              <a:t> </a:t>
            </a:r>
            <a:r>
              <a:rPr lang="en-US" dirty="0" err="1"/>
              <a:t>апостол</a:t>
            </a:r>
            <a:r>
              <a:rPr lang="en-US" dirty="0"/>
              <a:t> </a:t>
            </a:r>
            <a:r>
              <a:rPr lang="en-US" dirty="0" err="1"/>
              <a:t>Цркве</a:t>
            </a:r>
            <a:r>
              <a:rPr lang="en-US" dirty="0"/>
              <a:t> </a:t>
            </a:r>
            <a:r>
              <a:rPr lang="en-US" dirty="0" err="1"/>
              <a:t>Божије</a:t>
            </a:r>
            <a:r>
              <a:rPr lang="en-US" dirty="0"/>
              <a:t> и </a:t>
            </a:r>
            <a:r>
              <a:rPr lang="en-US" dirty="0" err="1"/>
              <a:t>дужан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спасоносну</a:t>
            </a:r>
            <a:r>
              <a:rPr lang="en-US" dirty="0"/>
              <a:t> </a:t>
            </a:r>
            <a:r>
              <a:rPr lang="en-US" dirty="0" err="1"/>
              <a:t>реч</a:t>
            </a:r>
            <a:r>
              <a:rPr lang="en-US" dirty="0"/>
              <a:t> </a:t>
            </a:r>
            <a:r>
              <a:rPr lang="en-US" dirty="0" err="1"/>
              <a:t>шири</a:t>
            </a:r>
            <a:r>
              <a:rPr lang="en-US" dirty="0"/>
              <a:t> и </a:t>
            </a:r>
            <a:r>
              <a:rPr lang="en-US" dirty="0" err="1"/>
              <a:t>другима</a:t>
            </a:r>
            <a:r>
              <a:rPr lang="en-US" dirty="0"/>
              <a:t>. „</a:t>
            </a:r>
            <a:r>
              <a:rPr lang="en-US" dirty="0" err="1"/>
              <a:t>Што</a:t>
            </a:r>
            <a:r>
              <a:rPr lang="en-US" dirty="0"/>
              <a:t> </a:t>
            </a:r>
            <a:r>
              <a:rPr lang="en-US" dirty="0" err="1"/>
              <a:t>вам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шапне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ухо</a:t>
            </a:r>
            <a:r>
              <a:rPr lang="en-US" dirty="0"/>
              <a:t>, </a:t>
            </a:r>
            <a:r>
              <a:rPr lang="en-US" dirty="0" err="1"/>
              <a:t>проповедајте</a:t>
            </a:r>
            <a:r>
              <a:rPr lang="en-US" dirty="0"/>
              <a:t> с </a:t>
            </a:r>
            <a:r>
              <a:rPr lang="en-US" dirty="0" err="1"/>
              <a:t>кровова</a:t>
            </a:r>
            <a:r>
              <a:rPr lang="en-US" dirty="0"/>
              <a:t>!“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A9167-9D93-4CF5-999F-803008554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902" y="2236306"/>
            <a:ext cx="3326734" cy="218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7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3B10A-95E0-4441-A043-CC8EBA5F2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9" y="154746"/>
            <a:ext cx="10902460" cy="534571"/>
          </a:xfrm>
        </p:spPr>
        <p:txBody>
          <a:bodyPr>
            <a:normAutofit fontScale="90000"/>
          </a:bodyPr>
          <a:lstStyle/>
          <a:p>
            <a:r>
              <a:rPr lang="ru-RU" sz="3200" b="1" i="1" dirty="0"/>
              <a:t>Интернет је затрован погрешним исповедањима</a:t>
            </a:r>
            <a:endParaRPr lang="en-US" sz="32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CC1AE-710B-4C72-9D2E-F9A73C3A2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8" y="689318"/>
            <a:ext cx="8932984" cy="601393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6800" dirty="0" err="1"/>
              <a:t>Данас</a:t>
            </a:r>
            <a:r>
              <a:rPr lang="en-US" sz="6800" dirty="0"/>
              <a:t> </a:t>
            </a:r>
            <a:r>
              <a:rPr lang="en-US" sz="6800" dirty="0" err="1"/>
              <a:t>су</a:t>
            </a:r>
            <a:r>
              <a:rPr lang="en-US" sz="6800" dirty="0"/>
              <a:t> </a:t>
            </a:r>
            <a:r>
              <a:rPr lang="en-US" sz="6800" dirty="0" err="1"/>
              <a:t>ти</a:t>
            </a:r>
            <a:r>
              <a:rPr lang="en-US" sz="6800" dirty="0"/>
              <a:t> </a:t>
            </a:r>
            <a:r>
              <a:rPr lang="en-US" sz="6800" dirty="0" err="1"/>
              <a:t>кровови</a:t>
            </a:r>
            <a:r>
              <a:rPr lang="en-US" sz="6800" dirty="0"/>
              <a:t> </a:t>
            </a:r>
            <a:r>
              <a:rPr lang="en-US" sz="6800" dirty="0" err="1"/>
              <a:t>интернет</a:t>
            </a:r>
            <a:r>
              <a:rPr lang="en-US" sz="6800" dirty="0"/>
              <a:t> и </a:t>
            </a:r>
            <a:r>
              <a:rPr lang="en-US" sz="6800" dirty="0" err="1"/>
              <a:t>друштвене</a:t>
            </a:r>
            <a:r>
              <a:rPr lang="en-US" sz="6800" dirty="0"/>
              <a:t> </a:t>
            </a:r>
            <a:r>
              <a:rPr lang="en-US" sz="6800" dirty="0" err="1"/>
              <a:t>мреже</a:t>
            </a:r>
            <a:r>
              <a:rPr lang="en-US" sz="6800" dirty="0"/>
              <a:t>, </a:t>
            </a:r>
            <a:r>
              <a:rPr lang="en-US" sz="6800" dirty="0" err="1"/>
              <a:t>одатле</a:t>
            </a:r>
            <a:r>
              <a:rPr lang="en-US" sz="6800" dirty="0"/>
              <a:t> </a:t>
            </a:r>
            <a:r>
              <a:rPr lang="en-US" sz="6800" dirty="0" err="1"/>
              <a:t>данас</a:t>
            </a:r>
            <a:r>
              <a:rPr lang="en-US" sz="6800" dirty="0"/>
              <a:t> </a:t>
            </a:r>
            <a:r>
              <a:rPr lang="en-US" sz="6800" dirty="0" err="1"/>
              <a:t>одзвања</a:t>
            </a:r>
            <a:r>
              <a:rPr lang="en-US" sz="6800" dirty="0"/>
              <a:t> у </a:t>
            </a:r>
            <a:r>
              <a:rPr lang="en-US" sz="6800" dirty="0" err="1"/>
              <a:t>васиону</a:t>
            </a:r>
            <a:r>
              <a:rPr lang="en-US" sz="6800" dirty="0"/>
              <a:t> </a:t>
            </a:r>
            <a:r>
              <a:rPr lang="en-US" sz="6800" dirty="0" err="1"/>
              <a:t>оно</a:t>
            </a:r>
            <a:r>
              <a:rPr lang="en-US" sz="6800" dirty="0"/>
              <a:t> </a:t>
            </a:r>
            <a:r>
              <a:rPr lang="en-US" sz="6800" dirty="0" err="1"/>
              <a:t>што</a:t>
            </a:r>
            <a:r>
              <a:rPr lang="en-US" sz="6800" dirty="0"/>
              <a:t> </a:t>
            </a:r>
            <a:r>
              <a:rPr lang="en-US" sz="6800" dirty="0" err="1"/>
              <a:t>пишемо</a:t>
            </a:r>
            <a:r>
              <a:rPr lang="en-US" sz="6800" dirty="0"/>
              <a:t>, </a:t>
            </a:r>
            <a:r>
              <a:rPr lang="en-US" sz="6800" dirty="0" err="1"/>
              <a:t>радимо</a:t>
            </a:r>
            <a:r>
              <a:rPr lang="en-US" sz="6800" dirty="0"/>
              <a:t> и </a:t>
            </a:r>
            <a:r>
              <a:rPr lang="en-US" sz="6800" dirty="0" err="1"/>
              <a:t>проповедамо</a:t>
            </a:r>
            <a:r>
              <a:rPr lang="en-US" sz="6800" dirty="0"/>
              <a:t>. </a:t>
            </a:r>
            <a:r>
              <a:rPr lang="en-US" sz="6800" dirty="0" err="1"/>
              <a:t>Апостоли</a:t>
            </a:r>
            <a:r>
              <a:rPr lang="en-US" sz="6800" dirty="0"/>
              <a:t> </a:t>
            </a:r>
            <a:r>
              <a:rPr lang="en-US" sz="6800" dirty="0" err="1"/>
              <a:t>када</a:t>
            </a:r>
            <a:r>
              <a:rPr lang="en-US" sz="6800" dirty="0"/>
              <a:t> </a:t>
            </a:r>
            <a:r>
              <a:rPr lang="en-US" sz="6800" dirty="0" err="1"/>
              <a:t>проповедају</a:t>
            </a:r>
            <a:r>
              <a:rPr lang="en-US" sz="6800" dirty="0"/>
              <a:t> </a:t>
            </a:r>
            <a:r>
              <a:rPr lang="en-US" sz="6800" dirty="0" err="1"/>
              <a:t>Христа</a:t>
            </a:r>
            <a:r>
              <a:rPr lang="en-US" sz="6800" dirty="0"/>
              <a:t> </a:t>
            </a:r>
            <a:r>
              <a:rPr lang="en-US" sz="6800" dirty="0" err="1"/>
              <a:t>одлазе</a:t>
            </a:r>
            <a:r>
              <a:rPr lang="en-US" sz="6800" dirty="0"/>
              <a:t> у </a:t>
            </a:r>
            <a:r>
              <a:rPr lang="en-US" sz="6800" dirty="0" err="1"/>
              <a:t>синагоге</a:t>
            </a:r>
            <a:r>
              <a:rPr lang="en-US" sz="6800" dirty="0"/>
              <a:t>, </a:t>
            </a:r>
            <a:r>
              <a:rPr lang="en-US" sz="6800" dirty="0" err="1"/>
              <a:t>на</a:t>
            </a:r>
            <a:r>
              <a:rPr lang="en-US" sz="6800" dirty="0"/>
              <a:t> </a:t>
            </a:r>
            <a:r>
              <a:rPr lang="en-US" sz="6800" dirty="0" err="1"/>
              <a:t>тргове</a:t>
            </a:r>
            <a:r>
              <a:rPr lang="en-US" sz="6800" dirty="0"/>
              <a:t>, </a:t>
            </a:r>
            <a:r>
              <a:rPr lang="en-US" sz="6800" dirty="0" err="1"/>
              <a:t>Акропољ</a:t>
            </a:r>
            <a:r>
              <a:rPr lang="en-US" sz="6800" dirty="0"/>
              <a:t>, </a:t>
            </a:r>
            <a:r>
              <a:rPr lang="en-US" sz="6800" dirty="0" err="1"/>
              <a:t>одлазе</a:t>
            </a:r>
            <a:r>
              <a:rPr lang="en-US" sz="6800" dirty="0"/>
              <a:t> </a:t>
            </a:r>
            <a:r>
              <a:rPr lang="en-US" sz="6800" dirty="0" err="1"/>
              <a:t>тамо</a:t>
            </a:r>
            <a:r>
              <a:rPr lang="en-US" sz="6800" dirty="0"/>
              <a:t> </a:t>
            </a:r>
            <a:r>
              <a:rPr lang="en-US" sz="6800" dirty="0" err="1"/>
              <a:t>где</a:t>
            </a:r>
            <a:r>
              <a:rPr lang="en-US" sz="6800" dirty="0"/>
              <a:t> </a:t>
            </a:r>
            <a:r>
              <a:rPr lang="en-US" sz="6800" dirty="0" err="1"/>
              <a:t>се</a:t>
            </a:r>
            <a:r>
              <a:rPr lang="en-US" sz="6800" dirty="0"/>
              <a:t> </a:t>
            </a:r>
            <a:r>
              <a:rPr lang="en-US" sz="6800" dirty="0" err="1"/>
              <a:t>окупљају</a:t>
            </a:r>
            <a:r>
              <a:rPr lang="en-US" sz="6800" dirty="0"/>
              <a:t> </a:t>
            </a:r>
            <a:r>
              <a:rPr lang="en-US" sz="6800" dirty="0" err="1"/>
              <a:t>људи</a:t>
            </a:r>
            <a:r>
              <a:rPr lang="en-US" sz="6800" dirty="0"/>
              <a:t> и </a:t>
            </a:r>
            <a:r>
              <a:rPr lang="en-US" sz="6800" dirty="0" err="1"/>
              <a:t>ту</a:t>
            </a:r>
            <a:r>
              <a:rPr lang="en-US" sz="6800" dirty="0"/>
              <a:t> </a:t>
            </a:r>
            <a:r>
              <a:rPr lang="en-US" sz="6800" dirty="0" err="1"/>
              <a:t>шире</a:t>
            </a:r>
            <a:r>
              <a:rPr lang="en-US" sz="6800" dirty="0"/>
              <a:t> </a:t>
            </a:r>
            <a:r>
              <a:rPr lang="en-US" sz="6800" dirty="0" err="1"/>
              <a:t>Јеванђеље</a:t>
            </a:r>
            <a:r>
              <a:rPr lang="en-US" sz="6800" dirty="0"/>
              <a:t>, а </a:t>
            </a:r>
            <a:r>
              <a:rPr lang="en-US" sz="6800" b="1" dirty="0" err="1">
                <a:solidFill>
                  <a:srgbClr val="FF0000"/>
                </a:solidFill>
              </a:rPr>
              <a:t>данас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се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људи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окупљају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на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мрежама</a:t>
            </a:r>
            <a:r>
              <a:rPr lang="en-US" sz="6800" dirty="0"/>
              <a:t>, </a:t>
            </a:r>
            <a:r>
              <a:rPr lang="en-US" sz="6800" dirty="0" err="1"/>
              <a:t>данас</a:t>
            </a:r>
            <a:r>
              <a:rPr lang="en-US" sz="6800" dirty="0"/>
              <a:t> </a:t>
            </a:r>
            <a:r>
              <a:rPr lang="en-US" sz="6800" dirty="0" err="1"/>
              <a:t>је</a:t>
            </a:r>
            <a:r>
              <a:rPr lang="en-US" sz="6800" dirty="0"/>
              <a:t> </a:t>
            </a:r>
            <a:r>
              <a:rPr lang="en-US" sz="6800" dirty="0" err="1"/>
              <a:t>ту</a:t>
            </a:r>
            <a:r>
              <a:rPr lang="en-US" sz="6800" dirty="0"/>
              <a:t> </a:t>
            </a:r>
            <a:r>
              <a:rPr lang="en-US" sz="6800" dirty="0" err="1"/>
              <a:t>центар</a:t>
            </a:r>
            <a:r>
              <a:rPr lang="en-US" sz="6800" dirty="0"/>
              <a:t> </a:t>
            </a:r>
            <a:r>
              <a:rPr lang="en-US" sz="6800" dirty="0" err="1"/>
              <a:t>размене</a:t>
            </a:r>
            <a:r>
              <a:rPr lang="en-US" sz="6800" dirty="0"/>
              <a:t> </a:t>
            </a:r>
            <a:r>
              <a:rPr lang="en-US" sz="6800" dirty="0" err="1"/>
              <a:t>искустава</a:t>
            </a:r>
            <a:r>
              <a:rPr lang="en-US" sz="6800" dirty="0"/>
              <a:t>, </a:t>
            </a:r>
            <a:r>
              <a:rPr lang="en-US" sz="6800" dirty="0" err="1"/>
              <a:t>знања</a:t>
            </a:r>
            <a:r>
              <a:rPr lang="en-US" sz="6800" dirty="0"/>
              <a:t>, </a:t>
            </a:r>
            <a:r>
              <a:rPr lang="en-US" sz="6800" dirty="0" err="1"/>
              <a:t>незнања</a:t>
            </a:r>
            <a:r>
              <a:rPr lang="en-US" sz="6800" dirty="0"/>
              <a:t> и </a:t>
            </a:r>
            <a:r>
              <a:rPr lang="en-US" sz="6800" dirty="0" err="1"/>
              <a:t>свега</a:t>
            </a:r>
            <a:r>
              <a:rPr lang="en-US" sz="6800" dirty="0"/>
              <a:t> </a:t>
            </a:r>
            <a:r>
              <a:rPr lang="en-US" sz="6800" dirty="0" err="1"/>
              <a:t>осталог</a:t>
            </a:r>
            <a:r>
              <a:rPr lang="en-US" sz="6800" dirty="0"/>
              <a:t> </a:t>
            </a:r>
            <a:r>
              <a:rPr lang="en-US" sz="6800" dirty="0" err="1"/>
              <a:t>што</a:t>
            </a:r>
            <a:r>
              <a:rPr lang="en-US" sz="6800" dirty="0"/>
              <a:t> </a:t>
            </a:r>
            <a:r>
              <a:rPr lang="en-US" sz="6800" dirty="0" err="1"/>
              <a:t>је</a:t>
            </a:r>
            <a:r>
              <a:rPr lang="en-US" sz="6800" dirty="0"/>
              <a:t> </a:t>
            </a:r>
            <a:r>
              <a:rPr lang="en-US" sz="6800" dirty="0" err="1"/>
              <a:t>некада</a:t>
            </a:r>
            <a:r>
              <a:rPr lang="en-US" sz="6800" dirty="0"/>
              <a:t> </a:t>
            </a:r>
            <a:r>
              <a:rPr lang="en-US" sz="6800" dirty="0" err="1"/>
              <a:t>приличило</a:t>
            </a:r>
            <a:r>
              <a:rPr lang="en-US" sz="6800" dirty="0"/>
              <a:t> </a:t>
            </a:r>
            <a:r>
              <a:rPr lang="en-US" sz="6800" dirty="0" err="1"/>
              <a:t>трговима</a:t>
            </a:r>
            <a:r>
              <a:rPr lang="en-US" sz="6800" dirty="0"/>
              <a:t> </a:t>
            </a:r>
            <a:r>
              <a:rPr lang="en-US" sz="6800" dirty="0" err="1"/>
              <a:t>древног</a:t>
            </a:r>
            <a:r>
              <a:rPr lang="en-US" sz="6800" dirty="0"/>
              <a:t> </a:t>
            </a:r>
            <a:r>
              <a:rPr lang="en-US" sz="6800" dirty="0" err="1"/>
              <a:t>света</a:t>
            </a:r>
            <a:r>
              <a:rPr lang="en-US" sz="6800" dirty="0"/>
              <a:t>. </a:t>
            </a:r>
            <a:r>
              <a:rPr lang="en-US" sz="6800" dirty="0" err="1"/>
              <a:t>Тренутно</a:t>
            </a:r>
            <a:r>
              <a:rPr lang="en-US" sz="6800" dirty="0"/>
              <a:t> </a:t>
            </a:r>
            <a:r>
              <a:rPr lang="en-US" sz="6800" dirty="0" err="1"/>
              <a:t>је</a:t>
            </a:r>
            <a:r>
              <a:rPr lang="en-US" sz="6800" dirty="0"/>
              <a:t> </a:t>
            </a:r>
            <a:r>
              <a:rPr lang="en-US" sz="6800" dirty="0" err="1"/>
              <a:t>интернет</a:t>
            </a:r>
            <a:r>
              <a:rPr lang="en-US" sz="6800" dirty="0"/>
              <a:t> </a:t>
            </a:r>
            <a:r>
              <a:rPr lang="en-US" sz="6800" dirty="0" err="1"/>
              <a:t>затрован</a:t>
            </a:r>
            <a:r>
              <a:rPr lang="en-US" sz="6800" dirty="0"/>
              <a:t> </a:t>
            </a:r>
            <a:r>
              <a:rPr lang="en-US" sz="6800" dirty="0" err="1"/>
              <a:t>којекаквим</a:t>
            </a:r>
            <a:r>
              <a:rPr lang="en-US" sz="6800" dirty="0"/>
              <a:t> </a:t>
            </a:r>
            <a:r>
              <a:rPr lang="en-US" sz="6800" dirty="0" err="1"/>
              <a:t>погрешним</a:t>
            </a:r>
            <a:r>
              <a:rPr lang="en-US" sz="6800" dirty="0"/>
              <a:t> </a:t>
            </a:r>
            <a:r>
              <a:rPr lang="en-US" sz="6800" dirty="0" err="1"/>
              <a:t>исповедањима</a:t>
            </a:r>
            <a:r>
              <a:rPr lang="en-US" sz="6800" dirty="0"/>
              <a:t>, </a:t>
            </a:r>
            <a:r>
              <a:rPr lang="en-US" sz="6800" dirty="0" err="1"/>
              <a:t>кривоверјем</a:t>
            </a:r>
            <a:r>
              <a:rPr lang="en-US" sz="6800" dirty="0"/>
              <a:t>, </a:t>
            </a:r>
            <a:r>
              <a:rPr lang="en-US" sz="6800" dirty="0" err="1"/>
              <a:t>као</a:t>
            </a:r>
            <a:r>
              <a:rPr lang="en-US" sz="6800" dirty="0"/>
              <a:t> </a:t>
            </a:r>
            <a:r>
              <a:rPr lang="en-US" sz="6800" dirty="0" err="1"/>
              <a:t>апостол</a:t>
            </a:r>
            <a:r>
              <a:rPr lang="en-US" sz="6800" dirty="0"/>
              <a:t> </a:t>
            </a:r>
            <a:r>
              <a:rPr lang="en-US" sz="6800" dirty="0" err="1"/>
              <a:t>Павле</a:t>
            </a:r>
            <a:r>
              <a:rPr lang="en-US" sz="6800" dirty="0"/>
              <a:t> </a:t>
            </a:r>
            <a:r>
              <a:rPr lang="en-US" sz="6800" dirty="0" err="1"/>
              <a:t>када</a:t>
            </a:r>
            <a:r>
              <a:rPr lang="en-US" sz="6800" dirty="0"/>
              <a:t> </a:t>
            </a:r>
            <a:r>
              <a:rPr lang="en-US" sz="6800" dirty="0" err="1"/>
              <a:t>долази</a:t>
            </a:r>
            <a:r>
              <a:rPr lang="en-US" sz="6800" dirty="0"/>
              <a:t> у </a:t>
            </a:r>
            <a:r>
              <a:rPr lang="en-US" sz="6800" dirty="0" err="1"/>
              <a:t>Атину</a:t>
            </a:r>
            <a:r>
              <a:rPr lang="en-US" sz="6800" dirty="0"/>
              <a:t> и </a:t>
            </a:r>
            <a:r>
              <a:rPr lang="en-US" sz="6800" dirty="0" err="1"/>
              <a:t>види</a:t>
            </a:r>
            <a:r>
              <a:rPr lang="en-US" sz="6800" dirty="0"/>
              <a:t> </a:t>
            </a:r>
            <a:r>
              <a:rPr lang="en-US" sz="6800" dirty="0" err="1"/>
              <a:t>град</a:t>
            </a:r>
            <a:r>
              <a:rPr lang="en-US" sz="6800" dirty="0"/>
              <a:t> </a:t>
            </a:r>
            <a:r>
              <a:rPr lang="en-US" sz="6800" dirty="0" err="1"/>
              <a:t>пун</a:t>
            </a:r>
            <a:r>
              <a:rPr lang="en-US" sz="6800" dirty="0"/>
              <a:t> </a:t>
            </a:r>
            <a:r>
              <a:rPr lang="en-US" sz="6800" dirty="0" err="1"/>
              <a:t>идола</a:t>
            </a:r>
            <a:r>
              <a:rPr lang="en-US" sz="6800" dirty="0"/>
              <a:t>, </a:t>
            </a:r>
            <a:r>
              <a:rPr lang="en-US" sz="6800" dirty="0" err="1"/>
              <a:t>такав</a:t>
            </a:r>
            <a:r>
              <a:rPr lang="en-US" sz="6800" dirty="0"/>
              <a:t> </a:t>
            </a:r>
            <a:r>
              <a:rPr lang="en-US" sz="6800" dirty="0" err="1"/>
              <a:t>је</a:t>
            </a:r>
            <a:r>
              <a:rPr lang="en-US" sz="6800" dirty="0"/>
              <a:t> </a:t>
            </a:r>
            <a:r>
              <a:rPr lang="en-US" sz="6800" dirty="0" err="1"/>
              <a:t>често</a:t>
            </a:r>
            <a:r>
              <a:rPr lang="en-US" sz="6800" dirty="0"/>
              <a:t> </a:t>
            </a:r>
            <a:r>
              <a:rPr lang="en-US" sz="6800" dirty="0" err="1"/>
              <a:t>интернет</a:t>
            </a:r>
            <a:r>
              <a:rPr lang="en-US" sz="6800" dirty="0"/>
              <a:t>. </a:t>
            </a:r>
            <a:r>
              <a:rPr lang="en-US" sz="6800" dirty="0" err="1"/>
              <a:t>Ми</a:t>
            </a:r>
            <a:r>
              <a:rPr lang="en-US" sz="6800" dirty="0"/>
              <a:t> </a:t>
            </a:r>
            <a:r>
              <a:rPr lang="en-US" sz="6800" dirty="0" err="1"/>
              <a:t>смо</a:t>
            </a:r>
            <a:r>
              <a:rPr lang="en-US" sz="6800" dirty="0"/>
              <a:t> </a:t>
            </a:r>
            <a:r>
              <a:rPr lang="en-US" sz="6800" dirty="0" err="1"/>
              <a:t>дужни</a:t>
            </a:r>
            <a:r>
              <a:rPr lang="en-US" sz="6800" dirty="0"/>
              <a:t> </a:t>
            </a:r>
            <a:r>
              <a:rPr lang="en-US" sz="6800" dirty="0" err="1"/>
              <a:t>да</a:t>
            </a:r>
            <a:r>
              <a:rPr lang="en-US" sz="6800" dirty="0"/>
              <a:t> </a:t>
            </a:r>
            <a:r>
              <a:rPr lang="en-US" sz="6800" dirty="0" err="1"/>
              <a:t>ту</a:t>
            </a:r>
            <a:r>
              <a:rPr lang="en-US" sz="6800" dirty="0"/>
              <a:t> </a:t>
            </a:r>
            <a:r>
              <a:rPr lang="en-US" sz="6800" dirty="0" err="1"/>
              <a:t>проповедамо</a:t>
            </a:r>
            <a:r>
              <a:rPr lang="en-US" sz="6800" dirty="0"/>
              <a:t> </a:t>
            </a:r>
            <a:r>
              <a:rPr lang="en-US" sz="6800" dirty="0" err="1"/>
              <a:t>оног</a:t>
            </a:r>
            <a:r>
              <a:rPr lang="en-US" sz="6800" dirty="0"/>
              <a:t> </a:t>
            </a:r>
            <a:r>
              <a:rPr lang="en-US" sz="6800" dirty="0" err="1"/>
              <a:t>њима</a:t>
            </a:r>
            <a:r>
              <a:rPr lang="en-US" sz="6800" dirty="0"/>
              <a:t> </a:t>
            </a:r>
            <a:r>
              <a:rPr lang="en-US" sz="6800" dirty="0" err="1"/>
              <a:t>непознатог</a:t>
            </a:r>
            <a:r>
              <a:rPr lang="en-US" sz="6800" dirty="0"/>
              <a:t> </a:t>
            </a:r>
            <a:r>
              <a:rPr lang="en-US" sz="6800" dirty="0" err="1"/>
              <a:t>Бога</a:t>
            </a:r>
            <a:r>
              <a:rPr lang="en-US" sz="6800" dirty="0"/>
              <a:t>. </a:t>
            </a:r>
            <a:r>
              <a:rPr lang="en-US" sz="6800" b="1" dirty="0" err="1">
                <a:solidFill>
                  <a:srgbClr val="FF0000"/>
                </a:solidFill>
              </a:rPr>
              <a:t>Хришћани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морају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увек</a:t>
            </a:r>
            <a:r>
              <a:rPr lang="en-US" sz="6800" b="1" dirty="0">
                <a:solidFill>
                  <a:srgbClr val="FF0000"/>
                </a:solidFill>
              </a:rPr>
              <a:t> и </a:t>
            </a:r>
            <a:r>
              <a:rPr lang="en-US" sz="6800" b="1" dirty="0" err="1">
                <a:solidFill>
                  <a:srgbClr val="FF0000"/>
                </a:solidFill>
              </a:rPr>
              <a:t>свагда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да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сведоче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реч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Божију</a:t>
            </a:r>
            <a:r>
              <a:rPr lang="en-US" sz="6800" b="1" dirty="0">
                <a:solidFill>
                  <a:srgbClr val="FF0000"/>
                </a:solidFill>
              </a:rPr>
              <a:t>, </a:t>
            </a:r>
            <a:r>
              <a:rPr lang="en-US" sz="6800" b="1" dirty="0" err="1">
                <a:solidFill>
                  <a:srgbClr val="FF0000"/>
                </a:solidFill>
              </a:rPr>
              <a:t>али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не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да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је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конзервирају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него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осавремене</a:t>
            </a:r>
            <a:r>
              <a:rPr lang="en-US" sz="6800" dirty="0"/>
              <a:t>. </a:t>
            </a:r>
            <a:r>
              <a:rPr lang="en-US" sz="6800" dirty="0" err="1"/>
              <a:t>Јеванђеље</a:t>
            </a:r>
            <a:r>
              <a:rPr lang="en-US" sz="6800" dirty="0"/>
              <a:t> </a:t>
            </a:r>
            <a:r>
              <a:rPr lang="en-US" sz="6800" dirty="0" err="1"/>
              <a:t>морамо</a:t>
            </a:r>
            <a:r>
              <a:rPr lang="en-US" sz="6800" dirty="0"/>
              <a:t> </a:t>
            </a:r>
            <a:r>
              <a:rPr lang="en-US" sz="6800" dirty="0" err="1"/>
              <a:t>да</a:t>
            </a:r>
            <a:r>
              <a:rPr lang="en-US" sz="6800" dirty="0"/>
              <a:t> </a:t>
            </a:r>
            <a:r>
              <a:rPr lang="en-US" sz="6800" dirty="0" err="1"/>
              <a:t>приближимо</a:t>
            </a:r>
            <a:r>
              <a:rPr lang="en-US" sz="6800" dirty="0"/>
              <a:t> </a:t>
            </a:r>
            <a:r>
              <a:rPr lang="en-US" sz="6800" dirty="0" err="1"/>
              <a:t>људима</a:t>
            </a:r>
            <a:r>
              <a:rPr lang="en-US" sz="6800" dirty="0"/>
              <a:t>, </a:t>
            </a:r>
            <a:r>
              <a:rPr lang="en-US" sz="6800" dirty="0" err="1"/>
              <a:t>да</a:t>
            </a:r>
            <a:r>
              <a:rPr lang="en-US" sz="6800" dirty="0"/>
              <a:t> </a:t>
            </a:r>
            <a:r>
              <a:rPr lang="en-US" sz="6800" dirty="0" err="1"/>
              <a:t>им</a:t>
            </a:r>
            <a:r>
              <a:rPr lang="en-US" sz="6800" dirty="0"/>
              <a:t> </a:t>
            </a:r>
            <a:r>
              <a:rPr lang="en-US" sz="6800" dirty="0" err="1"/>
              <a:t>спасење</a:t>
            </a:r>
            <a:r>
              <a:rPr lang="en-US" sz="6800" dirty="0"/>
              <a:t> </a:t>
            </a:r>
            <a:r>
              <a:rPr lang="en-US" sz="6800" dirty="0" err="1"/>
              <a:t>учинимо</a:t>
            </a:r>
            <a:r>
              <a:rPr lang="en-US" sz="6800" dirty="0"/>
              <a:t> </a:t>
            </a:r>
            <a:r>
              <a:rPr lang="en-US" sz="6800" dirty="0" err="1"/>
              <a:t>доступним</a:t>
            </a:r>
            <a:r>
              <a:rPr lang="en-US" sz="6800" dirty="0"/>
              <a:t>.</a:t>
            </a:r>
          </a:p>
          <a:p>
            <a:pPr fontAlgn="base">
              <a:lnSpc>
                <a:spcPct val="120000"/>
              </a:lnSpc>
            </a:pPr>
            <a:r>
              <a:rPr lang="en-US" sz="6800" b="1" i="1" dirty="0" err="1"/>
              <a:t>Човеку</a:t>
            </a:r>
            <a:r>
              <a:rPr lang="en-US" sz="6800" b="1" i="1" dirty="0"/>
              <a:t> </a:t>
            </a:r>
            <a:r>
              <a:rPr lang="en-US" sz="6800" b="1" i="1" dirty="0" err="1"/>
              <a:t>је</a:t>
            </a:r>
            <a:r>
              <a:rPr lang="en-US" sz="6800" b="1" i="1" dirty="0"/>
              <a:t> </a:t>
            </a:r>
            <a:r>
              <a:rPr lang="en-US" sz="6800" b="1" i="1" dirty="0" err="1"/>
              <a:t>својствено</a:t>
            </a:r>
            <a:r>
              <a:rPr lang="en-US" sz="6800" i="1" dirty="0"/>
              <a:t> </a:t>
            </a:r>
            <a:r>
              <a:rPr lang="en-US" sz="6800" b="1" i="1" dirty="0" err="1"/>
              <a:t>да</a:t>
            </a:r>
            <a:r>
              <a:rPr lang="en-US" sz="6800" b="1" i="1" dirty="0"/>
              <a:t> </a:t>
            </a:r>
            <a:r>
              <a:rPr lang="en-US" sz="6800" b="1" i="1" dirty="0" err="1"/>
              <a:t>тежи</a:t>
            </a:r>
            <a:r>
              <a:rPr lang="en-US" sz="6800" b="1" i="1" dirty="0"/>
              <a:t> </a:t>
            </a:r>
            <a:r>
              <a:rPr lang="en-US" sz="6800" b="1" i="1" dirty="0" err="1"/>
              <a:t>ка</a:t>
            </a:r>
            <a:r>
              <a:rPr lang="en-US" sz="6800" b="1" i="1" dirty="0"/>
              <a:t> </a:t>
            </a:r>
            <a:r>
              <a:rPr lang="en-US" sz="6800" b="1" i="1" dirty="0" err="1"/>
              <a:t>комфору</a:t>
            </a:r>
            <a:r>
              <a:rPr lang="en-US" sz="6800" b="1" i="1" dirty="0"/>
              <a:t>, </a:t>
            </a:r>
            <a:r>
              <a:rPr lang="en-US" sz="6800" b="1" i="1" dirty="0" err="1"/>
              <a:t>он</a:t>
            </a:r>
            <a:r>
              <a:rPr lang="en-US" sz="6800" b="1" i="1" dirty="0"/>
              <a:t> </a:t>
            </a:r>
            <a:r>
              <a:rPr lang="en-US" sz="6800" b="1" i="1" dirty="0" err="1"/>
              <a:t>се</a:t>
            </a:r>
            <a:r>
              <a:rPr lang="en-US" sz="6800" b="1" i="1" dirty="0"/>
              <a:t> </a:t>
            </a:r>
            <a:r>
              <a:rPr lang="en-US" sz="6800" b="1" i="1" dirty="0" err="1"/>
              <a:t>труди</a:t>
            </a:r>
            <a:r>
              <a:rPr lang="en-US" sz="6800" b="1" i="1" dirty="0"/>
              <a:t> </a:t>
            </a:r>
            <a:r>
              <a:rPr lang="en-US" sz="6800" b="1" i="1" dirty="0" err="1"/>
              <a:t>да</a:t>
            </a:r>
            <a:r>
              <a:rPr lang="en-US" sz="6800" b="1" i="1" dirty="0"/>
              <a:t> </a:t>
            </a:r>
            <a:r>
              <a:rPr lang="en-US" sz="6800" b="1" i="1" dirty="0" err="1"/>
              <a:t>олакша</a:t>
            </a:r>
            <a:r>
              <a:rPr lang="en-US" sz="6800" b="1" i="1" dirty="0"/>
              <a:t> </a:t>
            </a:r>
            <a:r>
              <a:rPr lang="en-US" sz="6800" b="1" i="1" dirty="0" err="1"/>
              <a:t>себи</a:t>
            </a:r>
            <a:r>
              <a:rPr lang="en-US" sz="6800" b="1" i="1" dirty="0"/>
              <a:t> </a:t>
            </a:r>
            <a:r>
              <a:rPr lang="en-US" sz="6800" b="1" i="1" dirty="0" err="1"/>
              <a:t>живот</a:t>
            </a:r>
            <a:r>
              <a:rPr lang="en-US" sz="6800" b="1" i="1" dirty="0"/>
              <a:t>, </a:t>
            </a:r>
            <a:r>
              <a:rPr lang="en-US" sz="6800" b="1" i="1" dirty="0" err="1"/>
              <a:t>да</a:t>
            </a:r>
            <a:r>
              <a:rPr lang="en-US" sz="6800" b="1" i="1" dirty="0"/>
              <a:t> </a:t>
            </a:r>
            <a:r>
              <a:rPr lang="en-US" sz="6800" b="1" i="1" dirty="0" err="1"/>
              <a:t>олакша</a:t>
            </a:r>
            <a:r>
              <a:rPr lang="en-US" sz="6800" b="1" i="1" dirty="0"/>
              <a:t> и </a:t>
            </a:r>
            <a:r>
              <a:rPr lang="en-US" sz="6800" b="1" i="1" dirty="0" err="1"/>
              <a:t>поједностави</a:t>
            </a:r>
            <a:r>
              <a:rPr lang="en-US" sz="6800" b="1" i="1" dirty="0"/>
              <a:t> </a:t>
            </a:r>
            <a:r>
              <a:rPr lang="en-US" sz="6800" b="1" i="1" dirty="0" err="1"/>
              <a:t>свој</a:t>
            </a:r>
            <a:r>
              <a:rPr lang="en-US" sz="6800" b="1" i="1" dirty="0"/>
              <a:t> </a:t>
            </a:r>
            <a:r>
              <a:rPr lang="en-US" sz="6800" b="1" i="1" dirty="0" err="1"/>
              <a:t>рад</a:t>
            </a:r>
            <a:r>
              <a:rPr lang="en-US" sz="6800" b="1" i="1" dirty="0"/>
              <a:t>. </a:t>
            </a:r>
            <a:r>
              <a:rPr lang="en-US" sz="6800" b="1" i="1" dirty="0" err="1"/>
              <a:t>Али</a:t>
            </a:r>
            <a:r>
              <a:rPr lang="en-US" sz="6800" b="1" i="1" dirty="0"/>
              <a:t> </a:t>
            </a:r>
            <a:r>
              <a:rPr lang="en-US" sz="6800" b="1" i="1" dirty="0" err="1"/>
              <a:t>да</a:t>
            </a:r>
            <a:r>
              <a:rPr lang="en-US" sz="6800" b="1" i="1" dirty="0"/>
              <a:t> </a:t>
            </a:r>
            <a:r>
              <a:rPr lang="en-US" sz="6800" b="1" i="1" dirty="0" err="1"/>
              <a:t>ли</a:t>
            </a:r>
            <a:r>
              <a:rPr lang="en-US" sz="6800" b="1" i="1" dirty="0"/>
              <a:t> </a:t>
            </a:r>
            <a:r>
              <a:rPr lang="en-US" sz="6800" b="1" i="1" dirty="0" err="1"/>
              <a:t>је</a:t>
            </a:r>
            <a:r>
              <a:rPr lang="en-US" sz="6800" b="1" i="1" dirty="0"/>
              <a:t> </a:t>
            </a:r>
            <a:r>
              <a:rPr lang="en-US" sz="6800" b="1" i="1" dirty="0" err="1"/>
              <a:t>то</a:t>
            </a:r>
            <a:r>
              <a:rPr lang="en-US" sz="6800" b="1" i="1" dirty="0"/>
              <a:t> </a:t>
            </a:r>
            <a:r>
              <a:rPr lang="en-US" sz="6800" b="1" i="1" dirty="0" err="1"/>
              <a:t>за</a:t>
            </a:r>
            <a:r>
              <a:rPr lang="en-US" sz="6800" b="1" i="1" dirty="0"/>
              <a:t> </a:t>
            </a:r>
            <a:r>
              <a:rPr lang="en-US" sz="6800" b="1" i="1" dirty="0" err="1"/>
              <a:t>њега</a:t>
            </a:r>
            <a:r>
              <a:rPr lang="en-US" sz="6800" b="1" i="1" dirty="0"/>
              <a:t> </a:t>
            </a:r>
            <a:r>
              <a:rPr lang="en-US" sz="6800" b="1" i="1" dirty="0" err="1"/>
              <a:t>корисно</a:t>
            </a:r>
            <a:r>
              <a:rPr lang="en-US" sz="6800" b="1" i="1" dirty="0"/>
              <a:t> у </a:t>
            </a:r>
            <a:r>
              <a:rPr lang="en-US" sz="6800" b="1" i="1" dirty="0" err="1"/>
              <a:t>духовном</a:t>
            </a:r>
            <a:r>
              <a:rPr lang="en-US" sz="6800" b="1" i="1" dirty="0"/>
              <a:t> </a:t>
            </a:r>
            <a:r>
              <a:rPr lang="en-US" sz="6800" b="1" i="1" dirty="0" err="1"/>
              <a:t>смислу</a:t>
            </a:r>
            <a:r>
              <a:rPr lang="en-US" sz="6800" b="1" i="1" dirty="0"/>
              <a:t>?</a:t>
            </a:r>
            <a:endParaRPr lang="en-US" sz="6800" i="1" dirty="0"/>
          </a:p>
          <a:p>
            <a:pPr fontAlgn="base">
              <a:lnSpc>
                <a:spcPct val="120000"/>
              </a:lnSpc>
            </a:pPr>
            <a:r>
              <a:rPr lang="en-US" sz="6800" dirty="0" err="1"/>
              <a:t>Чини</a:t>
            </a:r>
            <a:r>
              <a:rPr lang="en-US" sz="6800" dirty="0"/>
              <a:t> </a:t>
            </a:r>
            <a:r>
              <a:rPr lang="en-US" sz="6800" dirty="0" err="1"/>
              <a:t>ми</a:t>
            </a:r>
            <a:r>
              <a:rPr lang="en-US" sz="6800" dirty="0"/>
              <a:t> </a:t>
            </a:r>
            <a:r>
              <a:rPr lang="en-US" sz="6800" dirty="0" err="1"/>
              <a:t>се</a:t>
            </a:r>
            <a:r>
              <a:rPr lang="en-US" sz="6800" dirty="0"/>
              <a:t> </a:t>
            </a:r>
            <a:r>
              <a:rPr lang="en-US" sz="6800" dirty="0" err="1"/>
              <a:t>да</a:t>
            </a:r>
            <a:r>
              <a:rPr lang="en-US" sz="6800" dirty="0"/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човекова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тежња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ка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комфору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делимично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изражава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његову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тежњу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ка</a:t>
            </a:r>
            <a:r>
              <a:rPr lang="en-US" sz="6800" b="1" dirty="0">
                <a:solidFill>
                  <a:srgbClr val="FF0000"/>
                </a:solidFill>
              </a:rPr>
              <a:t> </a:t>
            </a:r>
            <a:r>
              <a:rPr lang="en-US" sz="6800" b="1" dirty="0" err="1">
                <a:solidFill>
                  <a:srgbClr val="FF0000"/>
                </a:solidFill>
              </a:rPr>
              <a:t>повратку</a:t>
            </a:r>
            <a:r>
              <a:rPr lang="en-US" sz="6800" b="1" dirty="0">
                <a:solidFill>
                  <a:srgbClr val="FF0000"/>
                </a:solidFill>
              </a:rPr>
              <a:t> у </a:t>
            </a:r>
            <a:r>
              <a:rPr lang="en-US" sz="6800" b="1" dirty="0" err="1">
                <a:solidFill>
                  <a:srgbClr val="FF0000"/>
                </a:solidFill>
              </a:rPr>
              <a:t>рај</a:t>
            </a:r>
            <a:r>
              <a:rPr lang="en-US" sz="6800" b="1" dirty="0">
                <a:solidFill>
                  <a:srgbClr val="FF0000"/>
                </a:solidFill>
              </a:rPr>
              <a:t>.</a:t>
            </a:r>
            <a:r>
              <a:rPr lang="en-US" sz="6800" dirty="0"/>
              <a:t> </a:t>
            </a:r>
            <a:r>
              <a:rPr lang="en-US" sz="6800" dirty="0" err="1"/>
              <a:t>Живећи</a:t>
            </a:r>
            <a:r>
              <a:rPr lang="en-US" sz="6800" dirty="0"/>
              <a:t> </a:t>
            </a:r>
            <a:r>
              <a:rPr lang="en-US" sz="6800" dirty="0" err="1"/>
              <a:t>овде</a:t>
            </a:r>
            <a:r>
              <a:rPr lang="en-US" sz="6800" dirty="0"/>
              <a:t> </a:t>
            </a:r>
            <a:r>
              <a:rPr lang="en-US" sz="6800" dirty="0" err="1"/>
              <a:t>стално</a:t>
            </a:r>
            <a:r>
              <a:rPr lang="en-US" sz="6800" dirty="0"/>
              <a:t> </a:t>
            </a:r>
            <a:r>
              <a:rPr lang="en-US" sz="6800" dirty="0" err="1"/>
              <a:t>осећамо</a:t>
            </a:r>
            <a:r>
              <a:rPr lang="en-US" sz="6800" dirty="0"/>
              <a:t> </a:t>
            </a:r>
            <a:r>
              <a:rPr lang="en-US" sz="6800" dirty="0" err="1"/>
              <a:t>извесну</a:t>
            </a:r>
            <a:r>
              <a:rPr lang="en-US" sz="6800" dirty="0"/>
              <a:t> </a:t>
            </a:r>
            <a:r>
              <a:rPr lang="en-US" sz="6800" dirty="0" err="1"/>
              <a:t>нелагоду</a:t>
            </a:r>
            <a:r>
              <a:rPr lang="en-US" sz="6800" dirty="0"/>
              <a:t>. И </a:t>
            </a:r>
            <a:r>
              <a:rPr lang="en-US" sz="6800" dirty="0" err="1"/>
              <a:t>тежња</a:t>
            </a:r>
            <a:r>
              <a:rPr lang="en-US" sz="6800" dirty="0"/>
              <a:t> </a:t>
            </a:r>
            <a:r>
              <a:rPr lang="en-US" sz="6800" dirty="0" err="1"/>
              <a:t>ка</a:t>
            </a:r>
            <a:r>
              <a:rPr lang="en-US" sz="6800" dirty="0"/>
              <a:t> </a:t>
            </a:r>
            <a:r>
              <a:rPr lang="en-US" sz="6800" dirty="0" err="1"/>
              <a:t>комфору</a:t>
            </a:r>
            <a:r>
              <a:rPr lang="en-US" sz="6800" dirty="0"/>
              <a:t> </a:t>
            </a:r>
            <a:r>
              <a:rPr lang="en-US" sz="6800" dirty="0" err="1"/>
              <a:t>такође</a:t>
            </a:r>
            <a:r>
              <a:rPr lang="en-US" sz="6800" dirty="0"/>
              <a:t> </a:t>
            </a:r>
            <a:r>
              <a:rPr lang="en-US" sz="6800" dirty="0" err="1"/>
              <a:t>сведочи</a:t>
            </a:r>
            <a:r>
              <a:rPr lang="en-US" sz="6800" dirty="0"/>
              <a:t> о </a:t>
            </a:r>
            <a:r>
              <a:rPr lang="en-US" sz="6800" dirty="0" err="1"/>
              <a:t>томе</a:t>
            </a:r>
            <a:r>
              <a:rPr lang="en-US" sz="6800" dirty="0"/>
              <a:t> </a:t>
            </a:r>
            <a:r>
              <a:rPr lang="en-US" sz="6800" dirty="0" err="1"/>
              <a:t>да</a:t>
            </a:r>
            <a:r>
              <a:rPr lang="en-US" sz="6800" dirty="0"/>
              <a:t> </a:t>
            </a:r>
            <a:r>
              <a:rPr lang="en-US" sz="6800" dirty="0" err="1"/>
              <a:t>плачемо</a:t>
            </a:r>
            <a:r>
              <a:rPr lang="en-US" sz="6800" dirty="0"/>
              <a:t> </a:t>
            </a:r>
            <a:r>
              <a:rPr lang="en-US" sz="6800" dirty="0" err="1"/>
              <a:t>за</a:t>
            </a:r>
            <a:r>
              <a:rPr lang="en-US" sz="6800" dirty="0"/>
              <a:t> </a:t>
            </a:r>
            <a:r>
              <a:rPr lang="en-US" sz="6800" dirty="0" err="1"/>
              <a:t>изгубљеним</a:t>
            </a:r>
            <a:r>
              <a:rPr lang="en-US" sz="6800" dirty="0"/>
              <a:t> </a:t>
            </a:r>
            <a:r>
              <a:rPr lang="en-US" sz="6800" dirty="0" err="1"/>
              <a:t>рајем</a:t>
            </a:r>
            <a:r>
              <a:rPr lang="en-US" sz="6800" dirty="0"/>
              <a:t>. </a:t>
            </a:r>
            <a:r>
              <a:rPr lang="en-US" sz="6800" dirty="0" err="1"/>
              <a:t>Није</a:t>
            </a:r>
            <a:r>
              <a:rPr lang="en-US" sz="6800" dirty="0"/>
              <a:t> </a:t>
            </a:r>
            <a:r>
              <a:rPr lang="en-US" sz="6800" dirty="0" err="1"/>
              <a:t>случајно</a:t>
            </a:r>
            <a:r>
              <a:rPr lang="en-US" sz="6800" dirty="0"/>
              <a:t> </a:t>
            </a:r>
            <a:r>
              <a:rPr lang="en-US" sz="6800" dirty="0" err="1"/>
              <a:t>што</a:t>
            </a:r>
            <a:r>
              <a:rPr lang="en-US" sz="6800" dirty="0"/>
              <a:t> </a:t>
            </a:r>
            <a:r>
              <a:rPr lang="en-US" sz="6800" dirty="0" err="1"/>
              <a:t>многи</a:t>
            </a:r>
            <a:r>
              <a:rPr lang="en-US" sz="6800" dirty="0"/>
              <a:t> </a:t>
            </a:r>
            <a:r>
              <a:rPr lang="en-US" sz="6800" dirty="0" err="1"/>
              <a:t>центри</a:t>
            </a:r>
            <a:r>
              <a:rPr lang="en-US" sz="6800" dirty="0"/>
              <a:t> </a:t>
            </a:r>
            <a:r>
              <a:rPr lang="en-US" sz="6800" dirty="0" err="1"/>
              <a:t>удобности</a:t>
            </a:r>
            <a:r>
              <a:rPr lang="en-US" sz="6800" dirty="0"/>
              <a:t>, </a:t>
            </a:r>
            <a:r>
              <a:rPr lang="en-US" sz="6800" dirty="0" err="1"/>
              <a:t>на</a:t>
            </a:r>
            <a:r>
              <a:rPr lang="en-US" sz="6800" dirty="0"/>
              <a:t> </a:t>
            </a:r>
            <a:r>
              <a:rPr lang="en-US" sz="6800" dirty="0" err="1"/>
              <a:t>пример</a:t>
            </a:r>
            <a:r>
              <a:rPr lang="en-US" sz="6800" dirty="0"/>
              <a:t>, </a:t>
            </a:r>
            <a:r>
              <a:rPr lang="en-US" sz="6800" dirty="0" err="1"/>
              <a:t>раскошни</a:t>
            </a:r>
            <a:r>
              <a:rPr lang="en-US" sz="6800" dirty="0"/>
              <a:t> </a:t>
            </a:r>
            <a:r>
              <a:rPr lang="en-US" sz="6800" dirty="0" err="1"/>
              <a:t>хотели</a:t>
            </a:r>
            <a:r>
              <a:rPr lang="en-US" sz="6800" dirty="0"/>
              <a:t>, </a:t>
            </a:r>
            <a:r>
              <a:rPr lang="en-US" sz="6800" dirty="0" err="1"/>
              <a:t>дворци</a:t>
            </a:r>
            <a:r>
              <a:rPr lang="en-US" sz="6800" dirty="0"/>
              <a:t>, </a:t>
            </a:r>
            <a:r>
              <a:rPr lang="en-US" sz="6800" dirty="0" err="1"/>
              <a:t>тржни</a:t>
            </a:r>
            <a:r>
              <a:rPr lang="en-US" sz="6800" dirty="0"/>
              <a:t> </a:t>
            </a:r>
            <a:r>
              <a:rPr lang="en-US" sz="6800" dirty="0" err="1"/>
              <a:t>центри</a:t>
            </a:r>
            <a:r>
              <a:rPr lang="en-US" sz="6800" dirty="0"/>
              <a:t> и </a:t>
            </a:r>
            <a:r>
              <a:rPr lang="en-US" sz="6800" dirty="0" err="1"/>
              <a:t>центри</a:t>
            </a:r>
            <a:r>
              <a:rPr lang="en-US" sz="6800" dirty="0"/>
              <a:t> </a:t>
            </a:r>
            <a:r>
              <a:rPr lang="en-US" sz="6800" dirty="0" err="1"/>
              <a:t>за</a:t>
            </a:r>
            <a:r>
              <a:rPr lang="en-US" sz="6800" dirty="0"/>
              <a:t> </a:t>
            </a:r>
            <a:r>
              <a:rPr lang="en-US" sz="6800" dirty="0" err="1"/>
              <a:t>разоноду</a:t>
            </a:r>
            <a:r>
              <a:rPr lang="en-US" sz="6800" dirty="0"/>
              <a:t> </a:t>
            </a:r>
            <a:r>
              <a:rPr lang="en-US" sz="6800" dirty="0" err="1"/>
              <a:t>носе</a:t>
            </a:r>
            <a:r>
              <a:rPr lang="en-US" sz="6800" dirty="0"/>
              <a:t> </a:t>
            </a:r>
            <a:r>
              <a:rPr lang="en-US" sz="6800" dirty="0" err="1"/>
              <a:t>назив</a:t>
            </a:r>
            <a:r>
              <a:rPr lang="en-US" sz="6800" dirty="0"/>
              <a:t> „Paradis“, </a:t>
            </a:r>
            <a:r>
              <a:rPr lang="en-US" sz="6800" dirty="0" err="1"/>
              <a:t>односно</a:t>
            </a:r>
            <a:r>
              <a:rPr lang="en-US" sz="6800" dirty="0"/>
              <a:t> „</a:t>
            </a:r>
            <a:r>
              <a:rPr lang="en-US" sz="6800" dirty="0" err="1"/>
              <a:t>Рај</a:t>
            </a:r>
            <a:r>
              <a:rPr lang="en-US" sz="6800" dirty="0"/>
              <a:t>“. </a:t>
            </a:r>
            <a:r>
              <a:rPr lang="en-US" sz="6800" dirty="0" err="1"/>
              <a:t>Ово</a:t>
            </a:r>
            <a:r>
              <a:rPr lang="en-US" sz="6800" dirty="0"/>
              <a:t> </a:t>
            </a:r>
            <a:r>
              <a:rPr lang="en-US" sz="6800" dirty="0" err="1"/>
              <a:t>је</a:t>
            </a:r>
            <a:r>
              <a:rPr lang="en-US" sz="6800" dirty="0"/>
              <a:t> </a:t>
            </a:r>
            <a:r>
              <a:rPr lang="en-US" sz="6800" dirty="0" err="1"/>
              <a:t>наизглед</a:t>
            </a:r>
            <a:r>
              <a:rPr lang="en-US" sz="6800" dirty="0"/>
              <a:t> </a:t>
            </a:r>
            <a:r>
              <a:rPr lang="en-US" sz="6800" dirty="0" err="1"/>
              <a:t>вулгарно</a:t>
            </a:r>
            <a:r>
              <a:rPr lang="en-US" sz="6800" dirty="0"/>
              <a:t>, </a:t>
            </a:r>
            <a:r>
              <a:rPr lang="en-US" sz="6800" dirty="0" err="1"/>
              <a:t>али</a:t>
            </a:r>
            <a:r>
              <a:rPr lang="en-US" sz="6800" dirty="0"/>
              <a:t> с </a:t>
            </a:r>
            <a:r>
              <a:rPr lang="en-US" sz="6800" dirty="0" err="1"/>
              <a:t>друге</a:t>
            </a:r>
            <a:r>
              <a:rPr lang="en-US" sz="6800" dirty="0"/>
              <a:t> </a:t>
            </a:r>
            <a:r>
              <a:rPr lang="en-US" sz="6800" dirty="0" err="1"/>
              <a:t>стране</a:t>
            </a:r>
            <a:r>
              <a:rPr lang="en-US" sz="6800" dirty="0"/>
              <a:t>, </a:t>
            </a:r>
            <a:r>
              <a:rPr lang="en-US" sz="6800" dirty="0" err="1"/>
              <a:t>људи</a:t>
            </a:r>
            <a:r>
              <a:rPr lang="en-US" sz="6800" dirty="0"/>
              <a:t> </a:t>
            </a:r>
            <a:r>
              <a:rPr lang="en-US" sz="6800" dirty="0" err="1"/>
              <a:t>тако</a:t>
            </a:r>
            <a:r>
              <a:rPr lang="en-US" sz="6800" dirty="0"/>
              <a:t> </a:t>
            </a:r>
            <a:r>
              <a:rPr lang="en-US" sz="6800" dirty="0" err="1"/>
              <a:t>несвесно</a:t>
            </a:r>
            <a:r>
              <a:rPr lang="en-US" sz="6800" dirty="0"/>
              <a:t> </a:t>
            </a:r>
            <a:r>
              <a:rPr lang="en-US" sz="6800" dirty="0" err="1"/>
              <a:t>покушавају</a:t>
            </a:r>
            <a:r>
              <a:rPr lang="en-US" sz="6800" dirty="0"/>
              <a:t> </a:t>
            </a:r>
            <a:r>
              <a:rPr lang="en-US" sz="6800" dirty="0" err="1"/>
              <a:t>да</a:t>
            </a:r>
            <a:r>
              <a:rPr lang="en-US" sz="6800" dirty="0"/>
              <a:t> </a:t>
            </a:r>
            <a:r>
              <a:rPr lang="en-US" sz="6800" dirty="0" err="1"/>
              <a:t>се</a:t>
            </a:r>
            <a:r>
              <a:rPr lang="en-US" sz="6800" dirty="0"/>
              <a:t> </a:t>
            </a:r>
            <a:r>
              <a:rPr lang="en-US" sz="6800" dirty="0" err="1"/>
              <a:t>врате</a:t>
            </a:r>
            <a:r>
              <a:rPr lang="en-US" sz="6800" dirty="0"/>
              <a:t> у </a:t>
            </a:r>
            <a:r>
              <a:rPr lang="en-US" sz="6800" dirty="0" err="1"/>
              <a:t>неко</a:t>
            </a:r>
            <a:r>
              <a:rPr lang="en-US" sz="6800" dirty="0"/>
              <a:t> </a:t>
            </a:r>
            <a:r>
              <a:rPr lang="en-US" sz="6800" dirty="0" err="1"/>
              <a:t>рајско</a:t>
            </a:r>
            <a:r>
              <a:rPr lang="en-US" sz="6800" dirty="0"/>
              <a:t> </a:t>
            </a:r>
            <a:r>
              <a:rPr lang="en-US" sz="6800" dirty="0" err="1"/>
              <a:t>место</a:t>
            </a:r>
            <a:r>
              <a:rPr lang="en-US" sz="6800" dirty="0"/>
              <a:t> и </a:t>
            </a:r>
            <a:r>
              <a:rPr lang="en-US" sz="6800" dirty="0" err="1"/>
              <a:t>стање</a:t>
            </a:r>
            <a:r>
              <a:rPr lang="en-US" sz="6800" dirty="0"/>
              <a:t>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064D8-1FBE-4FF4-B805-D89383F6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629" y="2085535"/>
            <a:ext cx="3063693" cy="2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2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DEC1E-96C5-4134-B098-55107C29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6610"/>
            <a:ext cx="8596668" cy="576776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Жеља за изградњом раја на Земљи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C3439-661B-4A16-AE7C-95244670F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422" y="703386"/>
            <a:ext cx="8596668" cy="6028004"/>
          </a:xfrm>
        </p:spPr>
        <p:txBody>
          <a:bodyPr>
            <a:normAutofit/>
          </a:bodyPr>
          <a:lstStyle/>
          <a:p>
            <a:pPr fontAlgn="base"/>
            <a:r>
              <a:rPr lang="en-US" dirty="0" err="1"/>
              <a:t>Јасно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ако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човек</a:t>
            </a:r>
            <a:r>
              <a:rPr lang="en-US" dirty="0"/>
              <a:t> </a:t>
            </a:r>
            <a:r>
              <a:rPr lang="en-US" dirty="0" err="1"/>
              <a:t>буде</a:t>
            </a:r>
            <a:r>
              <a:rPr lang="en-US" dirty="0"/>
              <a:t> </a:t>
            </a:r>
            <a:r>
              <a:rPr lang="en-US" dirty="0" err="1"/>
              <a:t>бавио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стварањем</a:t>
            </a:r>
            <a:r>
              <a:rPr lang="en-US" dirty="0"/>
              <a:t> </a:t>
            </a:r>
            <a:r>
              <a:rPr lang="en-US" dirty="0" err="1"/>
              <a:t>материјалног</a:t>
            </a:r>
            <a:r>
              <a:rPr lang="en-US" dirty="0"/>
              <a:t> </a:t>
            </a:r>
            <a:r>
              <a:rPr lang="en-US" dirty="0" err="1"/>
              <a:t>комфора</a:t>
            </a:r>
            <a:r>
              <a:rPr lang="en-US" dirty="0"/>
              <a:t>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неће</a:t>
            </a:r>
            <a:r>
              <a:rPr lang="en-US" dirty="0"/>
              <a:t> </a:t>
            </a:r>
            <a:r>
              <a:rPr lang="en-US" dirty="0" err="1"/>
              <a:t>имати</a:t>
            </a:r>
            <a:r>
              <a:rPr lang="en-US" dirty="0"/>
              <a:t> </a:t>
            </a:r>
            <a:r>
              <a:rPr lang="en-US" dirty="0" err="1"/>
              <a:t>никакве</a:t>
            </a:r>
            <a:r>
              <a:rPr lang="en-US" dirty="0"/>
              <a:t> </a:t>
            </a:r>
            <a:r>
              <a:rPr lang="en-US" dirty="0" err="1"/>
              <a:t>везе</a:t>
            </a:r>
            <a:r>
              <a:rPr lang="en-US" dirty="0"/>
              <a:t> с </a:t>
            </a:r>
            <a:r>
              <a:rPr lang="en-US" dirty="0" err="1"/>
              <a:t>богоопштењем</a:t>
            </a:r>
            <a:r>
              <a:rPr lang="en-US" dirty="0"/>
              <a:t>. </a:t>
            </a:r>
            <a:r>
              <a:rPr lang="en-US" dirty="0" err="1"/>
              <a:t>Наизглед</a:t>
            </a:r>
            <a:r>
              <a:rPr lang="en-US" dirty="0"/>
              <a:t>, </a:t>
            </a:r>
            <a:r>
              <a:rPr lang="en-US" dirty="0" err="1"/>
              <a:t>овде</a:t>
            </a:r>
            <a:r>
              <a:rPr lang="en-US" dirty="0"/>
              <a:t> </a:t>
            </a:r>
            <a:r>
              <a:rPr lang="en-US" dirty="0" err="1"/>
              <a:t>није</a:t>
            </a:r>
            <a:r>
              <a:rPr lang="en-US" dirty="0"/>
              <a:t> </a:t>
            </a:r>
            <a:r>
              <a:rPr lang="en-US" dirty="0" err="1"/>
              <a:t>очевидан</a:t>
            </a:r>
            <a:r>
              <a:rPr lang="en-US" dirty="0"/>
              <a:t> и </a:t>
            </a:r>
            <a:r>
              <a:rPr lang="en-US" dirty="0" err="1"/>
              <a:t>очигледан</a:t>
            </a:r>
            <a:r>
              <a:rPr lang="en-US" dirty="0"/>
              <a:t> </a:t>
            </a:r>
            <a:r>
              <a:rPr lang="en-US" dirty="0" err="1"/>
              <a:t>грех</a:t>
            </a:r>
            <a:r>
              <a:rPr lang="en-US" dirty="0"/>
              <a:t> </a:t>
            </a:r>
            <a:r>
              <a:rPr lang="en-US" dirty="0" err="1"/>
              <a:t>који</a:t>
            </a:r>
            <a:r>
              <a:rPr lang="en-US" dirty="0"/>
              <a:t> </a:t>
            </a:r>
            <a:r>
              <a:rPr lang="en-US" dirty="0" err="1"/>
              <a:t>нас</a:t>
            </a:r>
            <a:r>
              <a:rPr lang="en-US" dirty="0"/>
              <a:t> </a:t>
            </a:r>
            <a:r>
              <a:rPr lang="en-US" dirty="0" err="1"/>
              <a:t>одваја</a:t>
            </a:r>
            <a:r>
              <a:rPr lang="en-US" dirty="0"/>
              <a:t> </a:t>
            </a:r>
            <a:r>
              <a:rPr lang="en-US" dirty="0" err="1"/>
              <a:t>од</a:t>
            </a:r>
            <a:r>
              <a:rPr lang="en-US" dirty="0"/>
              <a:t> </a:t>
            </a:r>
            <a:r>
              <a:rPr lang="en-US" dirty="0" err="1"/>
              <a:t>Бога</a:t>
            </a:r>
            <a:r>
              <a:rPr lang="en-US" dirty="0"/>
              <a:t>. </a:t>
            </a:r>
            <a:r>
              <a:rPr lang="en-US" dirty="0" err="1"/>
              <a:t>Али</a:t>
            </a:r>
            <a:r>
              <a:rPr lang="en-US" dirty="0"/>
              <a:t> </a:t>
            </a:r>
            <a:r>
              <a:rPr lang="en-US" dirty="0" err="1"/>
              <a:t>погледајмо</a:t>
            </a:r>
            <a:r>
              <a:rPr lang="en-US" dirty="0"/>
              <a:t> </a:t>
            </a:r>
            <a:r>
              <a:rPr lang="en-US" dirty="0" err="1"/>
              <a:t>неке</a:t>
            </a:r>
            <a:r>
              <a:rPr lang="en-US" dirty="0"/>
              <a:t> </a:t>
            </a:r>
            <a:r>
              <a:rPr lang="en-US" dirty="0" err="1"/>
              <a:t>савремене</a:t>
            </a:r>
            <a:r>
              <a:rPr lang="en-US" dirty="0"/>
              <a:t> </a:t>
            </a:r>
            <a:r>
              <a:rPr lang="en-US" dirty="0" err="1"/>
              <a:t>цивилизације</a:t>
            </a:r>
            <a:r>
              <a:rPr lang="en-US" dirty="0"/>
              <a:t>,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пример</a:t>
            </a:r>
            <a:r>
              <a:rPr lang="en-US" dirty="0"/>
              <a:t>, </a:t>
            </a:r>
            <a:r>
              <a:rPr lang="en-US" dirty="0" err="1"/>
              <a:t>нагли</a:t>
            </a:r>
            <a:r>
              <a:rPr lang="en-US" dirty="0"/>
              <a:t> </a:t>
            </a:r>
            <a:r>
              <a:rPr lang="en-US" dirty="0" err="1"/>
              <a:t>пораст</a:t>
            </a:r>
            <a:r>
              <a:rPr lang="en-US" dirty="0"/>
              <a:t> </a:t>
            </a:r>
            <a:r>
              <a:rPr lang="en-US" dirty="0" err="1"/>
              <a:t>комфора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Западу</a:t>
            </a:r>
            <a:r>
              <a:rPr lang="en-US" dirty="0"/>
              <a:t> у ХХ </a:t>
            </a:r>
            <a:r>
              <a:rPr lang="en-US" dirty="0" err="1"/>
              <a:t>веку</a:t>
            </a:r>
            <a:r>
              <a:rPr lang="en-US" dirty="0"/>
              <a:t> – а </a:t>
            </a:r>
            <a:r>
              <a:rPr lang="en-US" dirty="0" err="1"/>
              <a:t>сад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дошло</a:t>
            </a:r>
            <a:r>
              <a:rPr lang="en-US" dirty="0"/>
              <a:t> и </a:t>
            </a:r>
            <a:r>
              <a:rPr lang="en-US" dirty="0" err="1"/>
              <a:t>код</a:t>
            </a:r>
            <a:r>
              <a:rPr lang="en-US" dirty="0"/>
              <a:t> </a:t>
            </a:r>
            <a:r>
              <a:rPr lang="en-US" dirty="0" err="1"/>
              <a:t>нас</a:t>
            </a:r>
            <a:r>
              <a:rPr lang="en-US" dirty="0"/>
              <a:t> –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наш</a:t>
            </a:r>
            <a:r>
              <a:rPr lang="en-US" dirty="0"/>
              <a:t> </a:t>
            </a:r>
            <a:r>
              <a:rPr lang="en-US" dirty="0" err="1"/>
              <a:t>комунистички</a:t>
            </a:r>
            <a:r>
              <a:rPr lang="en-US" dirty="0"/>
              <a:t> </a:t>
            </a:r>
            <a:r>
              <a:rPr lang="en-US" dirty="0" err="1"/>
              <a:t>експеримент</a:t>
            </a:r>
            <a:r>
              <a:rPr lang="en-US" dirty="0"/>
              <a:t>.</a:t>
            </a:r>
            <a:endParaRPr lang="sr-Latn-RS" dirty="0"/>
          </a:p>
          <a:p>
            <a:pPr marL="0" indent="0" fontAlgn="base">
              <a:buNone/>
            </a:pPr>
            <a:r>
              <a:rPr lang="en-US" b="1" dirty="0"/>
              <a:t> </a:t>
            </a:r>
            <a:r>
              <a:rPr lang="en-US" b="1" dirty="0" err="1"/>
              <a:t>Жеља</a:t>
            </a:r>
            <a:r>
              <a:rPr lang="en-US" b="1" dirty="0"/>
              <a:t> </a:t>
            </a:r>
            <a:r>
              <a:rPr lang="en-US" b="1" dirty="0" err="1"/>
              <a:t>за</a:t>
            </a:r>
            <a:r>
              <a:rPr lang="en-US" b="1" dirty="0"/>
              <a:t> </a:t>
            </a:r>
            <a:r>
              <a:rPr lang="en-US" b="1" dirty="0" err="1"/>
              <a:t>изградњом</a:t>
            </a:r>
            <a:r>
              <a:rPr lang="en-US" b="1" dirty="0"/>
              <a:t> </a:t>
            </a:r>
            <a:r>
              <a:rPr lang="en-US" b="1" dirty="0" err="1"/>
              <a:t>раја</a:t>
            </a:r>
            <a:r>
              <a:rPr lang="en-US" b="1" dirty="0"/>
              <a:t> </a:t>
            </a:r>
            <a:r>
              <a:rPr lang="en-US" b="1" dirty="0" err="1"/>
              <a:t>на</a:t>
            </a:r>
            <a:r>
              <a:rPr lang="en-US" b="1" dirty="0"/>
              <a:t> </a:t>
            </a:r>
            <a:r>
              <a:rPr lang="en-US" b="1" dirty="0" err="1"/>
              <a:t>Земљи</a:t>
            </a:r>
            <a:r>
              <a:rPr lang="en-US" b="1" dirty="0"/>
              <a:t>?</a:t>
            </a:r>
            <a:endParaRPr lang="en-US" dirty="0"/>
          </a:p>
          <a:p>
            <a:pPr fontAlgn="base"/>
            <a:r>
              <a:rPr lang="en-US" dirty="0" err="1"/>
              <a:t>Да</a:t>
            </a:r>
            <a:r>
              <a:rPr lang="en-US" dirty="0"/>
              <a:t>. </a:t>
            </a:r>
            <a:r>
              <a:rPr lang="en-US" dirty="0" err="1"/>
              <a:t>Овај</a:t>
            </a:r>
            <a:r>
              <a:rPr lang="en-US" dirty="0"/>
              <a:t> </a:t>
            </a:r>
            <a:r>
              <a:rPr lang="en-US" dirty="0" err="1"/>
              <a:t>совјетски</a:t>
            </a:r>
            <a:r>
              <a:rPr lang="en-US" dirty="0"/>
              <a:t> </a:t>
            </a:r>
            <a:r>
              <a:rPr lang="en-US" dirty="0" err="1"/>
              <a:t>рај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био</a:t>
            </a:r>
            <a:r>
              <a:rPr lang="en-US" dirty="0"/>
              <a:t> у </a:t>
            </a:r>
            <a:r>
              <a:rPr lang="en-US" dirty="0" err="1"/>
              <a:t>извесној</a:t>
            </a:r>
            <a:r>
              <a:rPr lang="en-US" dirty="0"/>
              <a:t> </a:t>
            </a:r>
            <a:r>
              <a:rPr lang="en-US" dirty="0" err="1"/>
              <a:t>мери</a:t>
            </a:r>
            <a:r>
              <a:rPr lang="en-US" dirty="0"/>
              <a:t> </a:t>
            </a:r>
            <a:r>
              <a:rPr lang="en-US" dirty="0" err="1"/>
              <a:t>аскетски</a:t>
            </a:r>
            <a:r>
              <a:rPr lang="en-US" dirty="0"/>
              <a:t>, </a:t>
            </a:r>
            <a:r>
              <a:rPr lang="en-US" dirty="0" err="1"/>
              <a:t>али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много</a:t>
            </a:r>
            <a:r>
              <a:rPr lang="en-US" dirty="0"/>
              <a:t> </a:t>
            </a:r>
            <a:r>
              <a:rPr lang="en-US" dirty="0" err="1"/>
              <a:t>учињено</a:t>
            </a:r>
            <a:r>
              <a:rPr lang="en-US" dirty="0"/>
              <a:t> и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комфор</a:t>
            </a:r>
            <a:r>
              <a:rPr lang="en-US" dirty="0"/>
              <a:t>: </a:t>
            </a:r>
            <a:r>
              <a:rPr lang="en-US" dirty="0" err="1"/>
              <a:t>електрификација</a:t>
            </a:r>
            <a:r>
              <a:rPr lang="en-US" dirty="0"/>
              <a:t> у </a:t>
            </a:r>
            <a:r>
              <a:rPr lang="en-US" dirty="0" err="1"/>
              <a:t>свим</a:t>
            </a:r>
            <a:r>
              <a:rPr lang="en-US" dirty="0"/>
              <a:t> </a:t>
            </a:r>
            <a:r>
              <a:rPr lang="en-US" dirty="0" err="1"/>
              <a:t>крајевима</a:t>
            </a:r>
            <a:r>
              <a:rPr lang="en-US" dirty="0"/>
              <a:t>, </a:t>
            </a:r>
            <a:r>
              <a:rPr lang="en-US" dirty="0" err="1"/>
              <a:t>изградња</a:t>
            </a:r>
            <a:r>
              <a:rPr lang="en-US" dirty="0"/>
              <a:t> </a:t>
            </a:r>
            <a:r>
              <a:rPr lang="en-US" dirty="0" err="1"/>
              <a:t>зграда</a:t>
            </a:r>
            <a:r>
              <a:rPr lang="en-US" dirty="0"/>
              <a:t> у </a:t>
            </a:r>
            <a:r>
              <a:rPr lang="en-US" dirty="0" err="1"/>
              <a:t>којима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у </a:t>
            </a:r>
            <a:r>
              <a:rPr lang="en-US" dirty="0" err="1"/>
              <a:t>становима</a:t>
            </a:r>
            <a:r>
              <a:rPr lang="en-US" dirty="0"/>
              <a:t> </a:t>
            </a:r>
            <a:r>
              <a:rPr lang="en-US" dirty="0" err="1"/>
              <a:t>било</a:t>
            </a:r>
            <a:r>
              <a:rPr lang="en-US" dirty="0"/>
              <a:t> </a:t>
            </a:r>
            <a:r>
              <a:rPr lang="en-US" dirty="0" err="1"/>
              <a:t>грејање</a:t>
            </a:r>
            <a:r>
              <a:rPr lang="en-US" dirty="0"/>
              <a:t> и </a:t>
            </a:r>
            <a:r>
              <a:rPr lang="en-US" dirty="0" err="1"/>
              <a:t>топла</a:t>
            </a:r>
            <a:r>
              <a:rPr lang="en-US" dirty="0"/>
              <a:t> </a:t>
            </a:r>
            <a:r>
              <a:rPr lang="en-US" dirty="0" err="1"/>
              <a:t>вода</a:t>
            </a:r>
            <a:r>
              <a:rPr lang="en-US" dirty="0"/>
              <a:t>, </a:t>
            </a:r>
            <a:r>
              <a:rPr lang="en-US" dirty="0" err="1"/>
              <a:t>струја</a:t>
            </a:r>
            <a:r>
              <a:rPr lang="en-US" dirty="0"/>
              <a:t>, и </a:t>
            </a:r>
            <a:r>
              <a:rPr lang="en-US" dirty="0" err="1"/>
              <a:t>све</a:t>
            </a:r>
            <a:r>
              <a:rPr lang="en-US" dirty="0"/>
              <a:t>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скоро</a:t>
            </a:r>
            <a:r>
              <a:rPr lang="en-US" dirty="0"/>
              <a:t> </a:t>
            </a:r>
            <a:r>
              <a:rPr lang="en-US" dirty="0" err="1"/>
              <a:t>бесплатно</a:t>
            </a:r>
            <a:r>
              <a:rPr lang="en-US" dirty="0"/>
              <a:t>. </a:t>
            </a:r>
            <a:r>
              <a:rPr lang="en-US" b="1" dirty="0">
                <a:solidFill>
                  <a:srgbClr val="FF0000"/>
                </a:solidFill>
              </a:rPr>
              <a:t>А </a:t>
            </a:r>
            <a:r>
              <a:rPr lang="en-US" b="1" dirty="0" err="1">
                <a:solidFill>
                  <a:srgbClr val="FF0000"/>
                </a:solidFill>
              </a:rPr>
              <a:t>сад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видимо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примере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бескрајног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комфора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који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достиже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невероватне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размере</a:t>
            </a:r>
            <a:r>
              <a:rPr lang="en-US" b="1" dirty="0">
                <a:solidFill>
                  <a:srgbClr val="FF0000"/>
                </a:solidFill>
              </a:rPr>
              <a:t> – </a:t>
            </a:r>
            <a:r>
              <a:rPr lang="en-US" b="1" dirty="0" err="1">
                <a:solidFill>
                  <a:srgbClr val="FF0000"/>
                </a:solidFill>
              </a:rPr>
              <a:t>таквих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ствари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никад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није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било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међу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људима</a:t>
            </a:r>
            <a:r>
              <a:rPr lang="en-US" dirty="0"/>
              <a:t>. </a:t>
            </a:r>
            <a:r>
              <a:rPr lang="en-US" dirty="0" err="1"/>
              <a:t>Истовремено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често</a:t>
            </a:r>
            <a:r>
              <a:rPr lang="en-US" dirty="0"/>
              <a:t> </a:t>
            </a:r>
            <a:r>
              <a:rPr lang="en-US" dirty="0" err="1"/>
              <a:t>праћено</a:t>
            </a:r>
            <a:r>
              <a:rPr lang="en-US" dirty="0"/>
              <a:t> </a:t>
            </a:r>
            <a:r>
              <a:rPr lang="en-US" dirty="0" err="1"/>
              <a:t>окретањем</a:t>
            </a:r>
            <a:r>
              <a:rPr lang="en-US" dirty="0"/>
              <a:t> </a:t>
            </a:r>
            <a:r>
              <a:rPr lang="en-US" dirty="0" err="1"/>
              <a:t>од</a:t>
            </a:r>
            <a:r>
              <a:rPr lang="en-US" dirty="0"/>
              <a:t> </a:t>
            </a:r>
            <a:r>
              <a:rPr lang="en-US" dirty="0" err="1"/>
              <a:t>Христа</a:t>
            </a:r>
            <a:r>
              <a:rPr lang="en-US" dirty="0"/>
              <a:t>, </a:t>
            </a:r>
            <a:r>
              <a:rPr lang="en-US" dirty="0" err="1"/>
              <a:t>од</a:t>
            </a:r>
            <a:r>
              <a:rPr lang="en-US" dirty="0"/>
              <a:t> </a:t>
            </a:r>
            <a:r>
              <a:rPr lang="en-US" dirty="0" err="1"/>
              <a:t>Бога</a:t>
            </a:r>
            <a:r>
              <a:rPr lang="en-US" dirty="0"/>
              <a:t>.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дешава</a:t>
            </a:r>
            <a:r>
              <a:rPr lang="en-US" dirty="0"/>
              <a:t> и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Западу</a:t>
            </a:r>
            <a:r>
              <a:rPr lang="en-US" dirty="0"/>
              <a:t> и </a:t>
            </a:r>
            <a:r>
              <a:rPr lang="en-US" dirty="0" err="1"/>
              <a:t>код</a:t>
            </a:r>
            <a:r>
              <a:rPr lang="en-US" dirty="0"/>
              <a:t> </a:t>
            </a:r>
            <a:r>
              <a:rPr lang="en-US" dirty="0" err="1"/>
              <a:t>нас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Међутим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апсолутни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физички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комфор</a:t>
            </a:r>
            <a:r>
              <a:rPr lang="en-US" b="1" dirty="0">
                <a:solidFill>
                  <a:srgbClr val="FF0000"/>
                </a:solidFill>
              </a:rPr>
              <a:t> и </a:t>
            </a:r>
            <a:r>
              <a:rPr lang="en-US" b="1" dirty="0" err="1">
                <a:solidFill>
                  <a:srgbClr val="FF0000"/>
                </a:solidFill>
              </a:rPr>
              <a:t>Бог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неспојиви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/>
              <a:t> </a:t>
            </a:r>
            <a:r>
              <a:rPr lang="en-US" dirty="0" err="1"/>
              <a:t>Они</a:t>
            </a:r>
            <a:r>
              <a:rPr lang="en-US" dirty="0"/>
              <a:t> </a:t>
            </a:r>
            <a:r>
              <a:rPr lang="en-US" dirty="0" err="1"/>
              <a:t>су</a:t>
            </a:r>
            <a:r>
              <a:rPr lang="en-US" dirty="0"/>
              <a:t> </a:t>
            </a:r>
            <a:r>
              <a:rPr lang="en-US" dirty="0" err="1"/>
              <a:t>као</a:t>
            </a:r>
            <a:r>
              <a:rPr lang="en-US" dirty="0"/>
              <a:t> </a:t>
            </a:r>
            <a:r>
              <a:rPr lang="en-US" dirty="0" err="1"/>
              <a:t>уље</a:t>
            </a:r>
            <a:r>
              <a:rPr lang="en-US" dirty="0"/>
              <a:t> и </a:t>
            </a:r>
            <a:r>
              <a:rPr lang="en-US" dirty="0" err="1"/>
              <a:t>вода</a:t>
            </a:r>
            <a:r>
              <a:rPr lang="en-US" dirty="0"/>
              <a:t>. </a:t>
            </a:r>
            <a:r>
              <a:rPr lang="en-US" dirty="0" err="1"/>
              <a:t>Премда</a:t>
            </a:r>
            <a:r>
              <a:rPr lang="en-US" dirty="0"/>
              <a:t> </a:t>
            </a:r>
            <a:r>
              <a:rPr lang="en-US" dirty="0" err="1"/>
              <a:t>бисмо</a:t>
            </a:r>
            <a:r>
              <a:rPr lang="en-US" dirty="0"/>
              <a:t> </a:t>
            </a:r>
            <a:r>
              <a:rPr lang="en-US" dirty="0" err="1"/>
              <a:t>веома</a:t>
            </a:r>
            <a:r>
              <a:rPr lang="en-US" dirty="0"/>
              <a:t> </a:t>
            </a:r>
            <a:r>
              <a:rPr lang="en-US" dirty="0" err="1"/>
              <a:t>желели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спојимо</a:t>
            </a:r>
            <a:r>
              <a:rPr lang="en-US" dirty="0"/>
              <a:t>. </a:t>
            </a:r>
            <a:r>
              <a:rPr lang="en-US" dirty="0" err="1"/>
              <a:t>Желимо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уђемо</a:t>
            </a:r>
            <a:r>
              <a:rPr lang="en-US" dirty="0"/>
              <a:t> у </a:t>
            </a:r>
            <a:r>
              <a:rPr lang="en-US" dirty="0" err="1"/>
              <a:t>рај</a:t>
            </a:r>
            <a:r>
              <a:rPr lang="en-US" dirty="0"/>
              <a:t> </a:t>
            </a:r>
            <a:r>
              <a:rPr lang="en-US" dirty="0" err="1"/>
              <a:t>ламборгинијем</a:t>
            </a:r>
            <a:r>
              <a:rPr lang="en-US" dirty="0"/>
              <a:t>. </a:t>
            </a:r>
            <a:r>
              <a:rPr lang="en-US" dirty="0" err="1"/>
              <a:t>Желимо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будемо</a:t>
            </a:r>
            <a:r>
              <a:rPr lang="en-US" dirty="0"/>
              <a:t> с </a:t>
            </a:r>
            <a:r>
              <a:rPr lang="en-US" dirty="0" err="1"/>
              <a:t>Богом</a:t>
            </a:r>
            <a:r>
              <a:rPr lang="en-US" dirty="0"/>
              <a:t>, а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притом</a:t>
            </a:r>
            <a:r>
              <a:rPr lang="en-US" dirty="0"/>
              <a:t> </a:t>
            </a:r>
            <a:r>
              <a:rPr lang="en-US" dirty="0" err="1"/>
              <a:t>живимо</a:t>
            </a:r>
            <a:r>
              <a:rPr lang="en-US" dirty="0"/>
              <a:t> </a:t>
            </a:r>
            <a:r>
              <a:rPr lang="en-US" dirty="0" err="1"/>
              <a:t>некако</a:t>
            </a:r>
            <a:r>
              <a:rPr lang="en-US" dirty="0"/>
              <a:t> </a:t>
            </a:r>
            <a:r>
              <a:rPr lang="en-US" dirty="0" err="1"/>
              <a:t>изузетно</a:t>
            </a:r>
            <a:r>
              <a:rPr lang="en-US" dirty="0"/>
              <a:t> </a:t>
            </a:r>
            <a:r>
              <a:rPr lang="en-US" dirty="0" err="1"/>
              <a:t>лепо</a:t>
            </a:r>
            <a:r>
              <a:rPr lang="en-US" dirty="0"/>
              <a:t>, </a:t>
            </a:r>
            <a:r>
              <a:rPr lang="en-US" dirty="0" err="1"/>
              <a:t>добро</a:t>
            </a:r>
            <a:r>
              <a:rPr lang="en-US" dirty="0"/>
              <a:t> и </a:t>
            </a:r>
            <a:r>
              <a:rPr lang="en-US" dirty="0" err="1"/>
              <a:t>срећно</a:t>
            </a:r>
            <a:r>
              <a:rPr lang="en-US" dirty="0"/>
              <a:t> </a:t>
            </a:r>
            <a:r>
              <a:rPr lang="en-US" dirty="0" err="1"/>
              <a:t>као</a:t>
            </a:r>
            <a:r>
              <a:rPr lang="en-US" dirty="0"/>
              <a:t> </a:t>
            </a:r>
            <a:r>
              <a:rPr lang="en-US" dirty="0" err="1"/>
              <a:t>што</a:t>
            </a:r>
            <a:r>
              <a:rPr lang="en-US" dirty="0"/>
              <a:t> </a:t>
            </a:r>
            <a:r>
              <a:rPr lang="en-US" dirty="0" err="1"/>
              <a:t>живе</a:t>
            </a:r>
            <a:r>
              <a:rPr lang="en-US" dirty="0"/>
              <a:t> </a:t>
            </a:r>
            <a:r>
              <a:rPr lang="en-US" dirty="0" err="1"/>
              <a:t>некакве</a:t>
            </a:r>
            <a:r>
              <a:rPr lang="en-US" dirty="0"/>
              <a:t> </a:t>
            </a:r>
            <a:r>
              <a:rPr lang="en-US" dirty="0" err="1"/>
              <a:t>звезде</a:t>
            </a:r>
            <a:r>
              <a:rPr lang="en-US" dirty="0"/>
              <a:t> </a:t>
            </a:r>
            <a:r>
              <a:rPr lang="en-US" dirty="0" err="1"/>
              <a:t>Инстаграма</a:t>
            </a:r>
            <a:r>
              <a:rPr lang="en-US" dirty="0"/>
              <a:t>: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будемо</a:t>
            </a:r>
            <a:r>
              <a:rPr lang="en-US" dirty="0"/>
              <a:t> </a:t>
            </a:r>
            <a:r>
              <a:rPr lang="en-US" dirty="0" err="1"/>
              <a:t>вечно</a:t>
            </a:r>
            <a:r>
              <a:rPr lang="en-US" dirty="0"/>
              <a:t> </a:t>
            </a:r>
            <a:r>
              <a:rPr lang="en-US" dirty="0" err="1"/>
              <a:t>млади</a:t>
            </a:r>
            <a:r>
              <a:rPr lang="en-US" dirty="0"/>
              <a:t>, </a:t>
            </a:r>
            <a:r>
              <a:rPr lang="en-US" dirty="0" err="1"/>
              <a:t>лепи</a:t>
            </a:r>
            <a:r>
              <a:rPr lang="en-US" dirty="0"/>
              <a:t> и </a:t>
            </a:r>
            <a:r>
              <a:rPr lang="en-US" dirty="0" err="1"/>
              <a:t>успешни</a:t>
            </a:r>
            <a:r>
              <a:rPr lang="en-US" dirty="0"/>
              <a:t>. </a:t>
            </a:r>
            <a:r>
              <a:rPr lang="en-US" dirty="0" err="1"/>
              <a:t>Ова</a:t>
            </a:r>
            <a:r>
              <a:rPr lang="en-US" dirty="0"/>
              <a:t> </a:t>
            </a:r>
            <a:r>
              <a:rPr lang="en-US" dirty="0" err="1"/>
              <a:t>реч</a:t>
            </a:r>
            <a:r>
              <a:rPr lang="en-US" dirty="0"/>
              <a:t> „</a:t>
            </a:r>
            <a:r>
              <a:rPr lang="en-US" dirty="0" err="1"/>
              <a:t>успешни</a:t>
            </a:r>
            <a:r>
              <a:rPr lang="en-US" dirty="0"/>
              <a:t>“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данас</a:t>
            </a:r>
            <a:r>
              <a:rPr lang="en-US" dirty="0"/>
              <a:t> </a:t>
            </a:r>
            <a:r>
              <a:rPr lang="en-US" dirty="0" err="1"/>
              <a:t>стално</a:t>
            </a:r>
            <a:r>
              <a:rPr lang="en-US" dirty="0"/>
              <a:t> </a:t>
            </a:r>
            <a:r>
              <a:rPr lang="en-US" dirty="0" err="1"/>
              <a:t>понавља</a:t>
            </a:r>
            <a:r>
              <a:rPr lang="en-US" dirty="0"/>
              <a:t>. </a:t>
            </a:r>
            <a:r>
              <a:rPr lang="en-US" dirty="0" err="1"/>
              <a:t>Премда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често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објашњава</a:t>
            </a:r>
            <a:r>
              <a:rPr lang="en-US" dirty="0"/>
              <a:t>: </a:t>
            </a:r>
            <a:r>
              <a:rPr lang="en-US" dirty="0" err="1"/>
              <a:t>успешни</a:t>
            </a:r>
            <a:r>
              <a:rPr lang="en-US" dirty="0"/>
              <a:t> у </a:t>
            </a:r>
            <a:r>
              <a:rPr lang="en-US" dirty="0" err="1"/>
              <a:t>чему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4B62A-2311-4B96-B6A9-3B241471D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090" y="2020121"/>
            <a:ext cx="3048000" cy="202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7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6CB4F-F419-48DA-BAEA-800E1F508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8474"/>
            <a:ext cx="8596668" cy="1111348"/>
          </a:xfrm>
        </p:spPr>
        <p:txBody>
          <a:bodyPr>
            <a:normAutofit fontScale="90000"/>
          </a:bodyPr>
          <a:lstStyle/>
          <a:p>
            <a:r>
              <a:rPr lang="sr-Cyrl-RS" b="1" i="1" dirty="0"/>
              <a:t>Погрешан тренд: </a:t>
            </a:r>
            <a:r>
              <a:rPr lang="en-US" b="1" i="1" dirty="0" err="1"/>
              <a:t>да</a:t>
            </a:r>
            <a:r>
              <a:rPr lang="en-US" b="1" i="1" dirty="0"/>
              <a:t> </a:t>
            </a:r>
            <a:r>
              <a:rPr lang="en-US" b="1" i="1" dirty="0" err="1"/>
              <a:t>не</a:t>
            </a:r>
            <a:r>
              <a:rPr lang="en-US" b="1" i="1" dirty="0"/>
              <a:t> </a:t>
            </a:r>
            <a:r>
              <a:rPr lang="en-US" b="1" i="1" dirty="0" err="1"/>
              <a:t>излазећи</a:t>
            </a:r>
            <a:r>
              <a:rPr lang="en-US" b="1" i="1" dirty="0"/>
              <a:t> </a:t>
            </a:r>
            <a:r>
              <a:rPr lang="en-US" b="1" i="1" dirty="0" err="1"/>
              <a:t>из</a:t>
            </a:r>
            <a:r>
              <a:rPr lang="en-US" b="1" i="1" dirty="0"/>
              <a:t> </a:t>
            </a:r>
            <a:r>
              <a:rPr lang="en-US" b="1" i="1" dirty="0" err="1"/>
              <a:t>зоне</a:t>
            </a:r>
            <a:r>
              <a:rPr lang="en-US" b="1" i="1" dirty="0"/>
              <a:t> </a:t>
            </a:r>
            <a:r>
              <a:rPr lang="en-US" b="1" i="1" dirty="0" err="1"/>
              <a:t>комфора</a:t>
            </a:r>
            <a:r>
              <a:rPr lang="en-US" b="1" i="1" dirty="0"/>
              <a:t>, </a:t>
            </a:r>
            <a:r>
              <a:rPr lang="en-US" b="1" i="1" dirty="0" err="1"/>
              <a:t>будемо</a:t>
            </a:r>
            <a:r>
              <a:rPr lang="en-US" b="1" i="1" dirty="0"/>
              <a:t> с </a:t>
            </a:r>
            <a:r>
              <a:rPr lang="en-US" b="1" i="1" dirty="0" err="1"/>
              <a:t>Богом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F9123-9E60-4721-9FA1-BAC8AD12B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51" y="1209822"/>
            <a:ext cx="9034851" cy="5401993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/>
              <a:t>Чак и страх Божији који постоји у нама, православним хришћанима, понекад се претвара у некакав сујеверни страх – у жељу да нам и тамо, у другом свету, буде комфорно. </a:t>
            </a:r>
            <a:r>
              <a:rPr lang="ru-RU" sz="1900" b="1" dirty="0">
                <a:solidFill>
                  <a:srgbClr val="FF0000"/>
                </a:solidFill>
              </a:rPr>
              <a:t>Чини ми се да данас постоји тренд у свакодневном животу православних хришћана: да не излазећи из зоне комфора, као да седимо у кабриолету, будемо с Богом, да будемо причесници божанске благодати. </a:t>
            </a:r>
            <a:r>
              <a:rPr lang="ru-RU" sz="1900" dirty="0"/>
              <a:t>Међутим, ту постоји врло озбиљан дисонанс и ми то још увек не схватамо. Још увек нисмо у стању да схватимо суштину и последице оног степена комфора који се обрушио на човечанство, укључујући, ако не пре свега, народе који исповедају Христа.</a:t>
            </a:r>
          </a:p>
          <a:p>
            <a:pPr marL="0" indent="0">
              <a:buNone/>
            </a:pPr>
            <a:r>
              <a:rPr lang="ru-RU" sz="1900" b="1" i="1" dirty="0"/>
              <a:t>У чему је корен противречности између комфора и духовног живота?</a:t>
            </a:r>
          </a:p>
          <a:p>
            <a:r>
              <a:rPr lang="ru-RU" sz="1900" dirty="0"/>
              <a:t>Почећемо од главног. Ми идемо за Господом Исусом Христом, Он је наш „Начелник“, пример за углед. Али хајде да погледамо како је Он живео овде, на Земљи, да погледамо и окружење у којем је проповедао, у којем је одрастао. </a:t>
            </a:r>
            <a:r>
              <a:rPr lang="ru-RU" sz="1900" b="1" dirty="0">
                <a:solidFill>
                  <a:srgbClr val="FF0000"/>
                </a:solidFill>
              </a:rPr>
              <a:t>Људи су у време Христа живели много скромније. </a:t>
            </a:r>
            <a:r>
              <a:rPr lang="ru-RU" sz="1900" dirty="0"/>
              <a:t>Чак су и најбогатији цареви тада живели скромније него што данас живи неки просечан власник салона аутомобила. Али је чак и за тај свет Христос био сиромашан: није имао ни кућу, ни неку имовину, и то није случајно. Постоје друге религије и вероисповести које су везане за одређене личности и људи, без обзира на ове личности, виде оваплоћење моралног начела. А ми се угледамо на Христа, на апостоле. Али они су живели врло скромно, чак и по стандардима ондашњег света. И није случајно то што </a:t>
            </a:r>
            <a:r>
              <a:rPr lang="ru-RU" sz="1900" b="1" dirty="0">
                <a:solidFill>
                  <a:srgbClr val="FF0000"/>
                </a:solidFill>
              </a:rPr>
              <a:t>Господ није дошао у овај свет као богати цар, или као освајач, или као трговац.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4EDF6D-818D-459E-AC71-16EB5E8D8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217" y="1524594"/>
            <a:ext cx="2738511" cy="380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B313-CBAC-41EB-96F1-782831749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140678"/>
            <a:ext cx="9062987" cy="1167618"/>
          </a:xfrm>
        </p:spPr>
        <p:txBody>
          <a:bodyPr>
            <a:normAutofit fontScale="90000"/>
          </a:bodyPr>
          <a:lstStyle/>
          <a:p>
            <a:r>
              <a:rPr lang="en-US" b="1" i="1" dirty="0" err="1"/>
              <a:t>Човек</a:t>
            </a:r>
            <a:r>
              <a:rPr lang="en-US" b="1" i="1" dirty="0"/>
              <a:t> </a:t>
            </a:r>
            <a:r>
              <a:rPr lang="en-US" b="1" i="1" dirty="0" err="1"/>
              <a:t>који</a:t>
            </a:r>
            <a:r>
              <a:rPr lang="en-US" b="1" i="1" dirty="0"/>
              <a:t> </a:t>
            </a:r>
            <a:r>
              <a:rPr lang="en-US" b="1" i="1" dirty="0" err="1"/>
              <a:t>тежи</a:t>
            </a:r>
            <a:r>
              <a:rPr lang="en-US" b="1" i="1" dirty="0"/>
              <a:t> </a:t>
            </a:r>
            <a:r>
              <a:rPr lang="en-US" b="1" i="1" dirty="0" err="1"/>
              <a:t>комфору</a:t>
            </a:r>
            <a:r>
              <a:rPr lang="en-US" b="1" i="1" dirty="0"/>
              <a:t> </a:t>
            </a:r>
            <a:r>
              <a:rPr lang="en-US" b="1" i="1" dirty="0" err="1"/>
              <a:t>неминовно</a:t>
            </a:r>
            <a:r>
              <a:rPr lang="en-US" b="1" i="1" dirty="0"/>
              <a:t> </a:t>
            </a:r>
            <a:br>
              <a:rPr lang="sr-Latn-RS" b="1" i="1" dirty="0"/>
            </a:br>
            <a:r>
              <a:rPr lang="en-US" b="1" i="1" dirty="0" err="1"/>
              <a:t>тежи</a:t>
            </a:r>
            <a:r>
              <a:rPr lang="en-US" b="1" i="1" dirty="0"/>
              <a:t> </a:t>
            </a:r>
            <a:r>
              <a:rPr lang="en-US" b="1" i="1" dirty="0" err="1"/>
              <a:t>богаћењу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8DFC6-E7D5-4D51-B394-C165DEC0F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6" y="1308294"/>
            <a:ext cx="9340948" cy="5303521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b="1" dirty="0" err="1">
                <a:solidFill>
                  <a:srgbClr val="FF0000"/>
                </a:solidFill>
              </a:rPr>
              <a:t>Рођен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је</a:t>
            </a:r>
            <a:r>
              <a:rPr lang="en-US" b="1" dirty="0">
                <a:solidFill>
                  <a:srgbClr val="FF0000"/>
                </a:solidFill>
              </a:rPr>
              <a:t> у </a:t>
            </a:r>
            <a:r>
              <a:rPr lang="en-US" b="1" dirty="0" err="1">
                <a:solidFill>
                  <a:srgbClr val="FF0000"/>
                </a:solidFill>
              </a:rPr>
              <a:t>јаслама</a:t>
            </a:r>
            <a:r>
              <a:rPr lang="en-US" b="1" dirty="0">
                <a:solidFill>
                  <a:srgbClr val="FF0000"/>
                </a:solidFill>
              </a:rPr>
              <a:t>, у </a:t>
            </a:r>
            <a:r>
              <a:rPr lang="en-US" b="1" dirty="0" err="1">
                <a:solidFill>
                  <a:srgbClr val="FF0000"/>
                </a:solidFill>
              </a:rPr>
              <a:t>врло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некомфорним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условима</a:t>
            </a:r>
            <a:r>
              <a:rPr lang="en-US" b="1" dirty="0">
                <a:solidFill>
                  <a:srgbClr val="FF0000"/>
                </a:solidFill>
              </a:rPr>
              <a:t>...</a:t>
            </a:r>
            <a:r>
              <a:rPr lang="sr-Latn-R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Да</a:t>
            </a:r>
            <a:r>
              <a:rPr lang="en-US" dirty="0"/>
              <a:t>. </a:t>
            </a:r>
            <a:r>
              <a:rPr lang="en-US" dirty="0" err="1"/>
              <a:t>Дошао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као</a:t>
            </a:r>
            <a:r>
              <a:rPr lang="en-US" dirty="0"/>
              <a:t> </a:t>
            </a:r>
            <a:r>
              <a:rPr lang="en-US" dirty="0" err="1"/>
              <a:t>прогнаник</a:t>
            </a:r>
            <a:r>
              <a:rPr lang="en-US" dirty="0"/>
              <a:t>. И у </a:t>
            </a:r>
            <a:r>
              <a:rPr lang="en-US" dirty="0" err="1"/>
              <a:t>томе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важна</a:t>
            </a:r>
            <a:r>
              <a:rPr lang="en-US" dirty="0"/>
              <a:t> </a:t>
            </a:r>
            <a:r>
              <a:rPr lang="en-US" dirty="0" err="1"/>
              <a:t>основа</a:t>
            </a:r>
            <a:r>
              <a:rPr lang="en-US" dirty="0"/>
              <a:t> </a:t>
            </a:r>
            <a:r>
              <a:rPr lang="en-US" dirty="0" err="1"/>
              <a:t>нашег</a:t>
            </a:r>
            <a:r>
              <a:rPr lang="en-US" dirty="0"/>
              <a:t> </a:t>
            </a:r>
            <a:r>
              <a:rPr lang="en-US" dirty="0" err="1"/>
              <a:t>хришћанског</a:t>
            </a:r>
            <a:r>
              <a:rPr lang="en-US" dirty="0"/>
              <a:t> </a:t>
            </a:r>
            <a:r>
              <a:rPr lang="en-US" dirty="0" err="1"/>
              <a:t>живота</a:t>
            </a:r>
            <a:r>
              <a:rPr lang="en-US" dirty="0"/>
              <a:t>. И </a:t>
            </a:r>
            <a:r>
              <a:rPr lang="en-US" dirty="0" err="1"/>
              <a:t>треба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угледамо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овај</a:t>
            </a:r>
            <a:r>
              <a:rPr lang="en-US" dirty="0"/>
              <a:t> </a:t>
            </a:r>
            <a:r>
              <a:rPr lang="en-US" dirty="0" err="1"/>
              <a:t>идеал</a:t>
            </a:r>
            <a:r>
              <a:rPr lang="en-US" dirty="0"/>
              <a:t>.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можемо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заборавимо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то</a:t>
            </a:r>
            <a:r>
              <a:rPr lang="en-US" dirty="0"/>
              <a:t>. </a:t>
            </a:r>
            <a:r>
              <a:rPr lang="en-US" dirty="0" err="1"/>
              <a:t>Некадашње</a:t>
            </a:r>
            <a:r>
              <a:rPr lang="en-US" dirty="0"/>
              <a:t> </a:t>
            </a:r>
            <a:r>
              <a:rPr lang="en-US" dirty="0" err="1"/>
              <a:t>генерације</a:t>
            </a:r>
            <a:r>
              <a:rPr lang="en-US" dirty="0"/>
              <a:t> </a:t>
            </a:r>
            <a:r>
              <a:rPr lang="en-US" dirty="0" err="1"/>
              <a:t>хришћана</a:t>
            </a:r>
            <a:r>
              <a:rPr lang="en-US" dirty="0"/>
              <a:t>, и </a:t>
            </a:r>
            <a:r>
              <a:rPr lang="en-US" dirty="0" err="1"/>
              <a:t>код</a:t>
            </a:r>
            <a:r>
              <a:rPr lang="en-US" dirty="0"/>
              <a:t> </a:t>
            </a:r>
            <a:r>
              <a:rPr lang="en-US" dirty="0" err="1"/>
              <a:t>нас</a:t>
            </a:r>
            <a:r>
              <a:rPr lang="en-US" dirty="0"/>
              <a:t> у </a:t>
            </a:r>
            <a:r>
              <a:rPr lang="en-US" dirty="0" err="1"/>
              <a:t>Русији</a:t>
            </a:r>
            <a:r>
              <a:rPr lang="en-US" dirty="0"/>
              <a:t>, </a:t>
            </a:r>
            <a:r>
              <a:rPr lang="en-US" dirty="0" err="1"/>
              <a:t>никад</a:t>
            </a:r>
            <a:r>
              <a:rPr lang="en-US" dirty="0"/>
              <a:t>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нису</a:t>
            </a:r>
            <a:r>
              <a:rPr lang="en-US" dirty="0"/>
              <a:t> </a:t>
            </a:r>
            <a:r>
              <a:rPr lang="en-US" dirty="0" err="1"/>
              <a:t>заборављале</a:t>
            </a:r>
            <a:r>
              <a:rPr lang="en-US" dirty="0"/>
              <a:t>.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рећи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људи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нису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тежили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да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премаше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извесну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границу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комфора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управо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зато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што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руководили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Христовим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моралним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идеалом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Једном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десила</a:t>
            </a:r>
            <a:r>
              <a:rPr lang="en-US" dirty="0"/>
              <a:t> </a:t>
            </a:r>
            <a:r>
              <a:rPr lang="en-US" dirty="0" err="1"/>
              <a:t>следећа</a:t>
            </a:r>
            <a:r>
              <a:rPr lang="en-US" dirty="0"/>
              <a:t> </a:t>
            </a:r>
            <a:r>
              <a:rPr lang="en-US" dirty="0" err="1"/>
              <a:t>ствар</a:t>
            </a:r>
            <a:r>
              <a:rPr lang="en-US" dirty="0"/>
              <a:t>. </a:t>
            </a:r>
            <a:r>
              <a:rPr lang="en-US" dirty="0" err="1"/>
              <a:t>Нека</a:t>
            </a:r>
            <a:r>
              <a:rPr lang="en-US" dirty="0"/>
              <a:t> </a:t>
            </a:r>
            <a:r>
              <a:rPr lang="en-US" dirty="0" err="1"/>
              <a:t>бака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продавала</a:t>
            </a:r>
            <a:r>
              <a:rPr lang="en-US" dirty="0"/>
              <a:t> </a:t>
            </a:r>
            <a:r>
              <a:rPr lang="en-US" dirty="0" err="1"/>
              <a:t>чарапе</a:t>
            </a:r>
            <a:r>
              <a:rPr lang="en-US" dirty="0"/>
              <a:t> у </a:t>
            </a:r>
            <a:r>
              <a:rPr lang="en-US" dirty="0" err="1"/>
              <a:t>метроу</a:t>
            </a:r>
            <a:r>
              <a:rPr lang="en-US" dirty="0"/>
              <a:t>.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бака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била</a:t>
            </a:r>
            <a:r>
              <a:rPr lang="en-US" dirty="0"/>
              <a:t> </a:t>
            </a:r>
            <a:r>
              <a:rPr lang="en-US" dirty="0" err="1"/>
              <a:t>симпатична</a:t>
            </a:r>
            <a:r>
              <a:rPr lang="en-US" dirty="0"/>
              <a:t> и </a:t>
            </a:r>
            <a:r>
              <a:rPr lang="en-US" dirty="0" err="1"/>
              <a:t>одлучио</a:t>
            </a:r>
            <a:r>
              <a:rPr lang="en-US" dirty="0"/>
              <a:t> </a:t>
            </a:r>
            <a:r>
              <a:rPr lang="en-US" dirty="0" err="1"/>
              <a:t>сам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купим</a:t>
            </a:r>
            <a:r>
              <a:rPr lang="en-US" dirty="0"/>
              <a:t> </a:t>
            </a:r>
            <a:r>
              <a:rPr lang="en-US" dirty="0" err="1"/>
              <a:t>њен</a:t>
            </a:r>
            <a:r>
              <a:rPr lang="en-US" dirty="0"/>
              <a:t> </a:t>
            </a:r>
            <a:r>
              <a:rPr lang="en-US" dirty="0" err="1"/>
              <a:t>производ</a:t>
            </a:r>
            <a:r>
              <a:rPr lang="en-US" dirty="0"/>
              <a:t>. </a:t>
            </a:r>
            <a:r>
              <a:rPr lang="en-US" dirty="0" err="1"/>
              <a:t>Питам</a:t>
            </a:r>
            <a:r>
              <a:rPr lang="en-US" dirty="0"/>
              <a:t>: „</a:t>
            </a:r>
            <a:r>
              <a:rPr lang="en-US" dirty="0" err="1"/>
              <a:t>Пошто</a:t>
            </a:r>
            <a:r>
              <a:rPr lang="en-US" dirty="0"/>
              <a:t>?“ </a:t>
            </a:r>
            <a:r>
              <a:rPr lang="en-US" dirty="0" err="1"/>
              <a:t>Одговара</a:t>
            </a:r>
            <a:r>
              <a:rPr lang="en-US" dirty="0"/>
              <a:t>: „150 </a:t>
            </a:r>
            <a:r>
              <a:rPr lang="en-US" dirty="0" err="1"/>
              <a:t>рубаља</a:t>
            </a:r>
            <a:r>
              <a:rPr lang="en-US" dirty="0"/>
              <a:t>.“ А </a:t>
            </a:r>
            <a:r>
              <a:rPr lang="en-US" dirty="0" err="1"/>
              <a:t>тада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већ</a:t>
            </a:r>
            <a:r>
              <a:rPr lang="en-US" dirty="0"/>
              <a:t> 150 </a:t>
            </a:r>
            <a:r>
              <a:rPr lang="en-US" dirty="0" err="1"/>
              <a:t>рубаља</a:t>
            </a:r>
            <a:r>
              <a:rPr lang="en-US" dirty="0"/>
              <a:t> </a:t>
            </a:r>
            <a:r>
              <a:rPr lang="en-US" dirty="0" err="1"/>
              <a:t>била</a:t>
            </a:r>
            <a:r>
              <a:rPr lang="en-US" dirty="0"/>
              <a:t> </a:t>
            </a:r>
            <a:r>
              <a:rPr lang="en-US" dirty="0" err="1"/>
              <a:t>скоро</a:t>
            </a:r>
            <a:r>
              <a:rPr lang="en-US" dirty="0"/>
              <a:t> </a:t>
            </a:r>
            <a:r>
              <a:rPr lang="en-US" dirty="0" err="1"/>
              <a:t>као</a:t>
            </a:r>
            <a:r>
              <a:rPr lang="en-US" dirty="0"/>
              <a:t> </a:t>
            </a:r>
            <a:r>
              <a:rPr lang="en-US" dirty="0" err="1"/>
              <a:t>сад</a:t>
            </a:r>
            <a:r>
              <a:rPr lang="en-US" dirty="0"/>
              <a:t>, </a:t>
            </a:r>
            <a:r>
              <a:rPr lang="en-US" dirty="0" err="1"/>
              <a:t>врло</a:t>
            </a:r>
            <a:r>
              <a:rPr lang="en-US" dirty="0"/>
              <a:t> </a:t>
            </a:r>
            <a:r>
              <a:rPr lang="en-US" dirty="0" err="1"/>
              <a:t>мало</a:t>
            </a:r>
            <a:r>
              <a:rPr lang="en-US" dirty="0"/>
              <a:t> </a:t>
            </a:r>
            <a:r>
              <a:rPr lang="en-US" dirty="0" err="1"/>
              <a:t>новца</a:t>
            </a:r>
            <a:r>
              <a:rPr lang="en-US" dirty="0"/>
              <a:t>. </a:t>
            </a:r>
            <a:r>
              <a:rPr lang="en-US" dirty="0" err="1"/>
              <a:t>Нисам</a:t>
            </a:r>
            <a:r>
              <a:rPr lang="en-US" dirty="0"/>
              <a:t> </a:t>
            </a:r>
            <a:r>
              <a:rPr lang="en-US" dirty="0" err="1"/>
              <a:t>имао</a:t>
            </a:r>
            <a:r>
              <a:rPr lang="en-US" dirty="0"/>
              <a:t> </a:t>
            </a:r>
            <a:r>
              <a:rPr lang="en-US" dirty="0" err="1"/>
              <a:t>потребне</a:t>
            </a:r>
            <a:r>
              <a:rPr lang="en-US" dirty="0"/>
              <a:t> </a:t>
            </a:r>
            <a:r>
              <a:rPr lang="en-US" dirty="0" err="1"/>
              <a:t>новчанице</a:t>
            </a:r>
            <a:r>
              <a:rPr lang="en-US" dirty="0"/>
              <a:t>, </a:t>
            </a:r>
            <a:r>
              <a:rPr lang="en-US" dirty="0" err="1"/>
              <a:t>па</a:t>
            </a:r>
            <a:r>
              <a:rPr lang="en-US" dirty="0"/>
              <a:t> </a:t>
            </a:r>
            <a:r>
              <a:rPr lang="en-US" dirty="0" err="1"/>
              <a:t>сам</a:t>
            </a:r>
            <a:r>
              <a:rPr lang="en-US" dirty="0"/>
              <a:t> </a:t>
            </a:r>
            <a:r>
              <a:rPr lang="en-US" dirty="0" err="1"/>
              <a:t>јој</a:t>
            </a:r>
            <a:r>
              <a:rPr lang="en-US" dirty="0"/>
              <a:t> </a:t>
            </a:r>
            <a:r>
              <a:rPr lang="en-US" dirty="0" err="1"/>
              <a:t>дао</a:t>
            </a:r>
            <a:r>
              <a:rPr lang="en-US" dirty="0"/>
              <a:t> </a:t>
            </a:r>
            <a:r>
              <a:rPr lang="en-US" dirty="0" err="1"/>
              <a:t>нешто</a:t>
            </a:r>
            <a:r>
              <a:rPr lang="en-US" dirty="0"/>
              <a:t> </a:t>
            </a:r>
            <a:r>
              <a:rPr lang="en-US" dirty="0" err="1"/>
              <a:t>више</a:t>
            </a:r>
            <a:r>
              <a:rPr lang="en-US" dirty="0"/>
              <a:t>, а </a:t>
            </a:r>
            <a:r>
              <a:rPr lang="en-US" dirty="0" err="1"/>
              <a:t>она</a:t>
            </a:r>
            <a:r>
              <a:rPr lang="en-US" dirty="0"/>
              <a:t> </a:t>
            </a:r>
            <a:r>
              <a:rPr lang="en-US" dirty="0" err="1"/>
              <a:t>каже</a:t>
            </a:r>
            <a:r>
              <a:rPr lang="en-US" dirty="0"/>
              <a:t>: „</a:t>
            </a:r>
            <a:r>
              <a:rPr lang="en-US" dirty="0" err="1"/>
              <a:t>Не</a:t>
            </a:r>
            <a:r>
              <a:rPr lang="en-US" dirty="0"/>
              <a:t>, </a:t>
            </a:r>
            <a:r>
              <a:rPr lang="en-US" dirty="0" err="1"/>
              <a:t>нећу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узмем</a:t>
            </a:r>
            <a:r>
              <a:rPr lang="en-US" dirty="0"/>
              <a:t>.“ </a:t>
            </a:r>
            <a:r>
              <a:rPr lang="en-US" dirty="0" err="1"/>
              <a:t>Узела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колико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тражила</a:t>
            </a:r>
            <a:r>
              <a:rPr lang="en-US" dirty="0"/>
              <a:t>, </a:t>
            </a:r>
            <a:r>
              <a:rPr lang="en-US" dirty="0" err="1"/>
              <a:t>није</a:t>
            </a:r>
            <a:r>
              <a:rPr lang="en-US" dirty="0"/>
              <a:t> </a:t>
            </a:r>
            <a:r>
              <a:rPr lang="en-US" dirty="0" err="1"/>
              <a:t>хтела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узме</a:t>
            </a:r>
            <a:r>
              <a:rPr lang="en-US" dirty="0"/>
              <a:t> </a:t>
            </a:r>
            <a:r>
              <a:rPr lang="en-US" dirty="0" err="1"/>
              <a:t>више</a:t>
            </a:r>
            <a:r>
              <a:rPr lang="en-US" dirty="0"/>
              <a:t>. </a:t>
            </a:r>
            <a:r>
              <a:rPr lang="en-US" dirty="0" err="1"/>
              <a:t>Чак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рекла</a:t>
            </a:r>
            <a:r>
              <a:rPr lang="en-US" dirty="0"/>
              <a:t>: „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грех</a:t>
            </a:r>
            <a:r>
              <a:rPr lang="en-US" dirty="0"/>
              <a:t>.“ </a:t>
            </a:r>
            <a:r>
              <a:rPr lang="en-US" dirty="0" err="1"/>
              <a:t>Разумете</a:t>
            </a:r>
            <a:r>
              <a:rPr lang="en-US" dirty="0"/>
              <a:t>? </a:t>
            </a:r>
            <a:r>
              <a:rPr lang="en-US" b="1" dirty="0" err="1">
                <a:solidFill>
                  <a:srgbClr val="FF0000"/>
                </a:solidFill>
              </a:rPr>
              <a:t>Генерације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наших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предака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живеле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тако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да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врло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строго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односе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према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томе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да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стекну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неко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материјално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богатство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уопште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нешто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материјално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/>
              <a:t> </a:t>
            </a:r>
            <a:r>
              <a:rPr lang="en-US" dirty="0" err="1"/>
              <a:t>Опрезно</a:t>
            </a:r>
            <a:r>
              <a:rPr lang="en-US" dirty="0"/>
              <a:t> </a:t>
            </a:r>
            <a:r>
              <a:rPr lang="en-US" dirty="0" err="1"/>
              <a:t>су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односили</a:t>
            </a:r>
            <a:r>
              <a:rPr lang="en-US" dirty="0"/>
              <a:t> </a:t>
            </a:r>
            <a:r>
              <a:rPr lang="en-US" dirty="0" err="1"/>
              <a:t>према</a:t>
            </a:r>
            <a:r>
              <a:rPr lang="en-US" dirty="0"/>
              <a:t> </a:t>
            </a:r>
            <a:r>
              <a:rPr lang="en-US" dirty="0" err="1"/>
              <a:t>томе</a:t>
            </a:r>
            <a:r>
              <a:rPr lang="en-US" dirty="0"/>
              <a:t>. И </a:t>
            </a:r>
            <a:r>
              <a:rPr lang="en-US" dirty="0" err="1"/>
              <a:t>полазећи</a:t>
            </a:r>
            <a:r>
              <a:rPr lang="en-US" dirty="0"/>
              <a:t> </a:t>
            </a:r>
            <a:r>
              <a:rPr lang="en-US" dirty="0" err="1"/>
              <a:t>од</a:t>
            </a:r>
            <a:r>
              <a:rPr lang="en-US" dirty="0"/>
              <a:t> </a:t>
            </a:r>
            <a:r>
              <a:rPr lang="en-US" dirty="0" err="1"/>
              <a:t>тога</a:t>
            </a:r>
            <a:r>
              <a:rPr lang="en-US" dirty="0"/>
              <a:t> </a:t>
            </a:r>
            <a:r>
              <a:rPr lang="en-US" dirty="0" err="1"/>
              <a:t>чак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наша</a:t>
            </a:r>
            <a:r>
              <a:rPr lang="en-US" dirty="0"/>
              <a:t> </a:t>
            </a:r>
            <a:r>
              <a:rPr lang="en-US" dirty="0" err="1"/>
              <a:t>цивилизација</a:t>
            </a:r>
            <a:r>
              <a:rPr lang="en-US" dirty="0"/>
              <a:t> </a:t>
            </a:r>
            <a:r>
              <a:rPr lang="en-US" dirty="0" err="1"/>
              <a:t>развијала</a:t>
            </a:r>
            <a:r>
              <a:rPr lang="en-US" dirty="0"/>
              <a:t> </a:t>
            </a:r>
            <a:r>
              <a:rPr lang="en-US" dirty="0" err="1"/>
              <a:t>посебним</a:t>
            </a:r>
            <a:r>
              <a:rPr lang="en-US" dirty="0"/>
              <a:t> </a:t>
            </a:r>
            <a:r>
              <a:rPr lang="en-US" dirty="0" err="1"/>
              <a:t>путем</a:t>
            </a:r>
            <a:r>
              <a:rPr lang="en-US" dirty="0"/>
              <a:t>.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су</a:t>
            </a:r>
            <a:r>
              <a:rPr lang="en-US" dirty="0"/>
              <a:t> </a:t>
            </a:r>
            <a:r>
              <a:rPr lang="en-US" dirty="0" err="1"/>
              <a:t>међусобно</a:t>
            </a:r>
            <a:r>
              <a:rPr lang="en-US" dirty="0"/>
              <a:t> </a:t>
            </a:r>
            <a:r>
              <a:rPr lang="en-US" dirty="0" err="1"/>
              <a:t>повезане</a:t>
            </a:r>
            <a:r>
              <a:rPr lang="en-US" dirty="0"/>
              <a:t> </a:t>
            </a:r>
            <a:r>
              <a:rPr lang="en-US" dirty="0" err="1"/>
              <a:t>ствари</a:t>
            </a:r>
            <a:r>
              <a:rPr lang="en-US" dirty="0"/>
              <a:t>.</a:t>
            </a:r>
          </a:p>
          <a:p>
            <a:r>
              <a:rPr lang="en-US" dirty="0" err="1"/>
              <a:t>Шта</a:t>
            </a:r>
            <a:r>
              <a:rPr lang="en-US" dirty="0"/>
              <a:t> </a:t>
            </a:r>
            <a:r>
              <a:rPr lang="en-US" dirty="0" err="1"/>
              <a:t>значи</a:t>
            </a:r>
            <a:r>
              <a:rPr lang="en-US" dirty="0"/>
              <a:t> </a:t>
            </a:r>
            <a:r>
              <a:rPr lang="en-US" dirty="0" err="1"/>
              <a:t>тежити</a:t>
            </a:r>
            <a:r>
              <a:rPr lang="en-US" dirty="0"/>
              <a:t> </a:t>
            </a:r>
            <a:r>
              <a:rPr lang="en-US" dirty="0" err="1"/>
              <a:t>комфору</a:t>
            </a:r>
            <a:r>
              <a:rPr lang="en-US" dirty="0"/>
              <a:t>? </a:t>
            </a:r>
            <a:r>
              <a:rPr lang="en-US" b="1" dirty="0" err="1">
                <a:solidFill>
                  <a:srgbClr val="FF0000"/>
                </a:solidFill>
              </a:rPr>
              <a:t>Човек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који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тежи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комфору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неминовно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тежи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богаћењу</a:t>
            </a:r>
            <a:r>
              <a:rPr lang="en-US" b="1" dirty="0">
                <a:solidFill>
                  <a:srgbClr val="FF0000"/>
                </a:solidFill>
              </a:rPr>
              <a:t>. </a:t>
            </a:r>
            <a:r>
              <a:rPr lang="en-US" dirty="0" err="1"/>
              <a:t>Заправо</a:t>
            </a:r>
            <a:r>
              <a:rPr lang="en-US" dirty="0"/>
              <a:t>, </a:t>
            </a:r>
            <a:r>
              <a:rPr lang="en-US" dirty="0" err="1"/>
              <a:t>он</a:t>
            </a:r>
            <a:r>
              <a:rPr lang="en-US" dirty="0"/>
              <a:t> </a:t>
            </a:r>
            <a:r>
              <a:rPr lang="en-US" dirty="0" err="1"/>
              <a:t>почиње</a:t>
            </a:r>
            <a:r>
              <a:rPr lang="en-US" dirty="0"/>
              <a:t> </a:t>
            </a:r>
            <a:r>
              <a:rPr lang="en-US" dirty="0" err="1"/>
              <a:t>мање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служи</a:t>
            </a:r>
            <a:r>
              <a:rPr lang="en-US" dirty="0"/>
              <a:t> </a:t>
            </a:r>
            <a:r>
              <a:rPr lang="en-US" dirty="0" err="1"/>
              <a:t>себи</a:t>
            </a:r>
            <a:r>
              <a:rPr lang="en-US" dirty="0"/>
              <a:t>, а </a:t>
            </a:r>
            <a:r>
              <a:rPr lang="en-US" dirty="0" err="1"/>
              <a:t>више</a:t>
            </a:r>
            <a:r>
              <a:rPr lang="en-US" dirty="0"/>
              <a:t> </a:t>
            </a:r>
            <a:r>
              <a:rPr lang="en-US" dirty="0" err="1"/>
              <a:t>мамони</a:t>
            </a:r>
            <a:r>
              <a:rPr lang="en-US" dirty="0"/>
              <a:t> и </a:t>
            </a:r>
            <a:r>
              <a:rPr lang="en-US" dirty="0" err="1"/>
              <a:t>почиње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поступа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законима</a:t>
            </a:r>
            <a:r>
              <a:rPr lang="en-US" dirty="0"/>
              <a:t> </a:t>
            </a:r>
            <a:r>
              <a:rPr lang="en-US" dirty="0" err="1"/>
              <a:t>који</a:t>
            </a:r>
            <a:r>
              <a:rPr lang="en-US" dirty="0"/>
              <a:t> </a:t>
            </a:r>
            <a:r>
              <a:rPr lang="en-US" dirty="0" err="1"/>
              <a:t>му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намећу</a:t>
            </a:r>
            <a:r>
              <a:rPr lang="en-US" dirty="0"/>
              <a:t> и </a:t>
            </a:r>
            <a:r>
              <a:rPr lang="en-US" dirty="0" err="1"/>
              <a:t>хтео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хтео</a:t>
            </a:r>
            <a:r>
              <a:rPr lang="en-US" dirty="0"/>
              <a:t> </a:t>
            </a:r>
            <a:r>
              <a:rPr lang="en-US" dirty="0" err="1"/>
              <a:t>доспева</a:t>
            </a:r>
            <a:r>
              <a:rPr lang="en-US" dirty="0"/>
              <a:t> у </a:t>
            </a:r>
            <a:r>
              <a:rPr lang="en-US" dirty="0" err="1"/>
              <a:t>таштину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51A30C-4D79-4B4F-8F1A-D1190510D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965" y="1523619"/>
            <a:ext cx="2512758" cy="345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7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D504B-EF6A-46FB-BA30-1595D7C27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0931"/>
            <a:ext cx="8916832" cy="1751426"/>
          </a:xfrm>
        </p:spPr>
        <p:txBody>
          <a:bodyPr>
            <a:normAutofit/>
          </a:bodyPr>
          <a:lstStyle/>
          <a:p>
            <a:pPr algn="ctr"/>
            <a:r>
              <a:rPr lang="sr-Cyrl-RS" sz="7200" b="1" i="1" dirty="0"/>
              <a:t>Хвала на пажњи!</a:t>
            </a:r>
            <a:endParaRPr lang="en-US" sz="72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83AD7-AB01-483A-B2A8-54C781EAE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207433"/>
            <a:ext cx="8596668" cy="3249637"/>
          </a:xfrm>
        </p:spPr>
        <p:txBody>
          <a:bodyPr>
            <a:normAutofit fontScale="85000" lnSpcReduction="20000"/>
          </a:bodyPr>
          <a:lstStyle/>
          <a:p>
            <a:pPr algn="r"/>
            <a:endParaRPr lang="sr-Latn-RS" dirty="0"/>
          </a:p>
          <a:p>
            <a:pPr algn="r"/>
            <a:endParaRPr lang="sr-Latn-RS" dirty="0"/>
          </a:p>
          <a:p>
            <a:pPr algn="r"/>
            <a:endParaRPr lang="sr-Latn-RS" dirty="0"/>
          </a:p>
          <a:p>
            <a:pPr algn="r"/>
            <a:endParaRPr lang="sr-Latn-RS" dirty="0"/>
          </a:p>
          <a:p>
            <a:pPr algn="r"/>
            <a:endParaRPr lang="sr-Latn-RS" dirty="0"/>
          </a:p>
          <a:p>
            <a:pPr algn="r"/>
            <a:endParaRPr lang="sr-Latn-RS" dirty="0"/>
          </a:p>
          <a:p>
            <a:pPr algn="r"/>
            <a:endParaRPr lang="sr-Latn-RS" dirty="0"/>
          </a:p>
          <a:p>
            <a:pPr algn="r"/>
            <a:endParaRPr lang="sr-Latn-RS" dirty="0"/>
          </a:p>
          <a:p>
            <a:pPr marL="0" indent="0" algn="r">
              <a:buNone/>
            </a:pPr>
            <a:r>
              <a:rPr lang="sr-Cyrl-RS" sz="4700" b="1" i="1" dirty="0">
                <a:solidFill>
                  <a:srgbClr val="FF0000"/>
                </a:solidFill>
              </a:rPr>
              <a:t>Јована Томчић </a:t>
            </a:r>
            <a:r>
              <a:rPr lang="sr-Latn-RS" sz="4700" b="1" i="1" dirty="0">
                <a:solidFill>
                  <a:srgbClr val="FF0000"/>
                </a:solidFill>
              </a:rPr>
              <a:t>VII-6</a:t>
            </a:r>
            <a:endParaRPr lang="sr-Cyrl-RS" sz="4700" b="1" i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5C8EA-3A34-4A63-B44A-F66828F4F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405" y="1582588"/>
            <a:ext cx="2729279" cy="3844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04DC36-FDA1-4000-9848-05606F4C1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96" y="2200011"/>
            <a:ext cx="2234182" cy="235598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D168FD-BEE3-4099-BF7C-D8B8CB60C2C2}"/>
              </a:ext>
            </a:extLst>
          </p:cNvPr>
          <p:cNvCxnSpPr>
            <a:cxnSpLocks/>
          </p:cNvCxnSpPr>
          <p:nvPr/>
        </p:nvCxnSpPr>
        <p:spPr>
          <a:xfrm>
            <a:off x="6085413" y="1855175"/>
            <a:ext cx="2869809" cy="314764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C824C9-3516-4EC2-8EF1-9E1F511146FE}"/>
              </a:ext>
            </a:extLst>
          </p:cNvPr>
          <p:cNvCxnSpPr/>
          <p:nvPr/>
        </p:nvCxnSpPr>
        <p:spPr>
          <a:xfrm flipV="1">
            <a:off x="5914977" y="1804004"/>
            <a:ext cx="3210680" cy="314764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14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ce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102</TotalTime>
  <Words>1571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Православље  и друштвене мреже</vt:lpstr>
      <vt:lpstr>„Сви за лајк, лајк за све“ </vt:lpstr>
      <vt:lpstr>Љубав је заменила неугасива  жеља за насладом </vt:lpstr>
      <vt:lpstr>Уместо у гледање лица Божјег,   човек гледа телевизор </vt:lpstr>
      <vt:lpstr>Интернет је затрован погрешним исповедањима</vt:lpstr>
      <vt:lpstr>Жеља за изградњом раја на Земљи</vt:lpstr>
      <vt:lpstr>Погрешан тренд: да не излазећи из зоне комфора, будемо с Богом </vt:lpstr>
      <vt:lpstr>Човек који тежи комфору неминовно  тежи богаћењу 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Православље  и друштвене мреже</dc:title>
  <dc:creator>I2 112/2020 - Tomčić Tanja</dc:creator>
  <cp:lastModifiedBy>I2 112/2020 - Tomčić Tanja</cp:lastModifiedBy>
  <cp:revision>13</cp:revision>
  <dcterms:created xsi:type="dcterms:W3CDTF">2025-02-17T11:03:00Z</dcterms:created>
  <dcterms:modified xsi:type="dcterms:W3CDTF">2025-02-17T12:54:08Z</dcterms:modified>
</cp:coreProperties>
</file>