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2"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Lst>
  <p:sldSz cx="12192000" cy="6858000"/>
  <p:notesSz cx="6858000" cy="9144000"/>
  <p:defaultTextStyle>
    <a:defPPr>
      <a:defRPr lang="sr-Cyrl-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869DED-F1E3-4A70-B4C8-2E815459752C}" v="1342" dt="2021-05-24T12:35:16.671"/>
    <p1510:client id="{F5FB9CDC-9761-4DFC-9EEF-6697FD18025F}" v="361" dt="2021-05-04T11:18:18.669"/>
    <p1510:client id="{F673A097-178D-496A-9F5E-4887E0ACA2E4}" v="634" dt="2021-05-26T11:14:39.5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85" d="100"/>
          <a:sy n="85" d="100"/>
        </p:scale>
        <p:origin x="28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lica Todorović" userId="072fdd4b8ca88369" providerId="Windows Live" clId="Web-{E7869DED-F1E3-4A70-B4C8-2E815459752C}"/>
    <pc:docChg chg="addSld delSld modSld">
      <pc:chgData name="Milica Todorović" userId="072fdd4b8ca88369" providerId="Windows Live" clId="Web-{E7869DED-F1E3-4A70-B4C8-2E815459752C}" dt="2021-05-24T12:35:16.671" v="794" actId="1076"/>
      <pc:docMkLst>
        <pc:docMk/>
      </pc:docMkLst>
      <pc:sldChg chg="modSp del">
        <pc:chgData name="Milica Todorović" userId="072fdd4b8ca88369" providerId="Windows Live" clId="Web-{E7869DED-F1E3-4A70-B4C8-2E815459752C}" dt="2021-05-24T10:52:12.241" v="29"/>
        <pc:sldMkLst>
          <pc:docMk/>
          <pc:sldMk cId="2010417769" sldId="260"/>
        </pc:sldMkLst>
        <pc:spChg chg="mod">
          <ac:chgData name="Milica Todorović" userId="072fdd4b8ca88369" providerId="Windows Live" clId="Web-{E7869DED-F1E3-4A70-B4C8-2E815459752C}" dt="2021-05-24T10:51:01.115" v="28" actId="20577"/>
          <ac:spMkLst>
            <pc:docMk/>
            <pc:sldMk cId="2010417769" sldId="260"/>
            <ac:spMk id="2" creationId="{7483CFEA-6D01-40FC-AAE1-1F25835B78C5}"/>
          </ac:spMkLst>
        </pc:spChg>
      </pc:sldChg>
      <pc:sldChg chg="addSp modSp new mod setBg">
        <pc:chgData name="Milica Todorović" userId="072fdd4b8ca88369" providerId="Windows Live" clId="Web-{E7869DED-F1E3-4A70-B4C8-2E815459752C}" dt="2021-05-24T10:59:43.842" v="115" actId="1076"/>
        <pc:sldMkLst>
          <pc:docMk/>
          <pc:sldMk cId="4016093590" sldId="261"/>
        </pc:sldMkLst>
        <pc:spChg chg="mod">
          <ac:chgData name="Milica Todorović" userId="072fdd4b8ca88369" providerId="Windows Live" clId="Web-{E7869DED-F1E3-4A70-B4C8-2E815459752C}" dt="2021-05-24T10:55:25.494" v="68" actId="14100"/>
          <ac:spMkLst>
            <pc:docMk/>
            <pc:sldMk cId="4016093590" sldId="261"/>
            <ac:spMk id="2" creationId="{0FB31B36-9BEE-4FA6-9FA4-5D55CAF0075B}"/>
          </ac:spMkLst>
        </pc:spChg>
        <pc:spChg chg="mod">
          <ac:chgData name="Milica Todorović" userId="072fdd4b8ca88369" providerId="Windows Live" clId="Web-{E7869DED-F1E3-4A70-B4C8-2E815459752C}" dt="2021-05-24T10:55:10.150" v="66" actId="14100"/>
          <ac:spMkLst>
            <pc:docMk/>
            <pc:sldMk cId="4016093590" sldId="261"/>
            <ac:spMk id="3" creationId="{D2243C60-37CD-4ED4-A26A-14A0B2B2516A}"/>
          </ac:spMkLst>
        </pc:spChg>
        <pc:spChg chg="add mod">
          <ac:chgData name="Milica Todorović" userId="072fdd4b8ca88369" providerId="Windows Live" clId="Web-{E7869DED-F1E3-4A70-B4C8-2E815459752C}" dt="2021-05-24T10:58:31.513" v="99" actId="1076"/>
          <ac:spMkLst>
            <pc:docMk/>
            <pc:sldMk cId="4016093590" sldId="261"/>
            <ac:spMk id="5" creationId="{9E0BA5EB-A36D-4398-B23E-F9034C66D6D8}"/>
          </ac:spMkLst>
        </pc:spChg>
        <pc:spChg chg="add mod">
          <ac:chgData name="Milica Todorović" userId="072fdd4b8ca88369" providerId="Windows Live" clId="Web-{E7869DED-F1E3-4A70-B4C8-2E815459752C}" dt="2021-05-24T10:59:43.842" v="115" actId="1076"/>
          <ac:spMkLst>
            <pc:docMk/>
            <pc:sldMk cId="4016093590" sldId="261"/>
            <ac:spMk id="7" creationId="{49DFA122-3470-46E3-97FC-F19933F35C93}"/>
          </ac:spMkLst>
        </pc:spChg>
        <pc:picChg chg="add mod">
          <ac:chgData name="Milica Todorović" userId="072fdd4b8ca88369" providerId="Windows Live" clId="Web-{E7869DED-F1E3-4A70-B4C8-2E815459752C}" dt="2021-05-24T10:57:55.059" v="73" actId="1076"/>
          <ac:picMkLst>
            <pc:docMk/>
            <pc:sldMk cId="4016093590" sldId="261"/>
            <ac:picMk id="4" creationId="{A750E092-1706-4F1E-B63A-7A2DB7FB72AE}"/>
          </ac:picMkLst>
        </pc:picChg>
        <pc:picChg chg="add mod">
          <ac:chgData name="Milica Todorović" userId="072fdd4b8ca88369" providerId="Windows Live" clId="Web-{E7869DED-F1E3-4A70-B4C8-2E815459752C}" dt="2021-05-24T10:59:00.950" v="102" actId="14100"/>
          <ac:picMkLst>
            <pc:docMk/>
            <pc:sldMk cId="4016093590" sldId="261"/>
            <ac:picMk id="6" creationId="{9964BC0F-55C8-4C6D-81D8-441569B72D34}"/>
          </ac:picMkLst>
        </pc:picChg>
      </pc:sldChg>
      <pc:sldChg chg="modSp new mod setBg">
        <pc:chgData name="Milica Todorović" userId="072fdd4b8ca88369" providerId="Windows Live" clId="Web-{E7869DED-F1E3-4A70-B4C8-2E815459752C}" dt="2021-05-24T11:23:36.471" v="344" actId="20577"/>
        <pc:sldMkLst>
          <pc:docMk/>
          <pc:sldMk cId="2895476018" sldId="262"/>
        </pc:sldMkLst>
        <pc:spChg chg="mod">
          <ac:chgData name="Milica Todorović" userId="072fdd4b8ca88369" providerId="Windows Live" clId="Web-{E7869DED-F1E3-4A70-B4C8-2E815459752C}" dt="2021-05-24T11:23:36.471" v="344" actId="20577"/>
          <ac:spMkLst>
            <pc:docMk/>
            <pc:sldMk cId="2895476018" sldId="262"/>
            <ac:spMk id="2" creationId="{DFD1A36C-8CF3-45ED-818C-2C66D79DFF22}"/>
          </ac:spMkLst>
        </pc:spChg>
      </pc:sldChg>
      <pc:sldChg chg="modSp new mod setBg">
        <pc:chgData name="Milica Todorović" userId="072fdd4b8ca88369" providerId="Windows Live" clId="Web-{E7869DED-F1E3-4A70-B4C8-2E815459752C}" dt="2021-05-24T11:12:35.743" v="233" actId="20577"/>
        <pc:sldMkLst>
          <pc:docMk/>
          <pc:sldMk cId="1326531160" sldId="263"/>
        </pc:sldMkLst>
        <pc:spChg chg="mod">
          <ac:chgData name="Milica Todorović" userId="072fdd4b8ca88369" providerId="Windows Live" clId="Web-{E7869DED-F1E3-4A70-B4C8-2E815459752C}" dt="2021-05-24T11:03:14.298" v="131" actId="1076"/>
          <ac:spMkLst>
            <pc:docMk/>
            <pc:sldMk cId="1326531160" sldId="263"/>
            <ac:spMk id="2" creationId="{027E2EC0-8736-43A3-A947-AD6B8614A3CB}"/>
          </ac:spMkLst>
        </pc:spChg>
        <pc:spChg chg="mod">
          <ac:chgData name="Milica Todorović" userId="072fdd4b8ca88369" providerId="Windows Live" clId="Web-{E7869DED-F1E3-4A70-B4C8-2E815459752C}" dt="2021-05-24T11:12:35.743" v="233" actId="20577"/>
          <ac:spMkLst>
            <pc:docMk/>
            <pc:sldMk cId="1326531160" sldId="263"/>
            <ac:spMk id="3" creationId="{2B99125C-229F-4308-A67F-BDA488C90028}"/>
          </ac:spMkLst>
        </pc:spChg>
      </pc:sldChg>
      <pc:sldChg chg="addSp modSp new mod setBg">
        <pc:chgData name="Milica Todorović" userId="072fdd4b8ca88369" providerId="Windows Live" clId="Web-{E7869DED-F1E3-4A70-B4C8-2E815459752C}" dt="2021-05-24T11:22:11.173" v="334" actId="1076"/>
        <pc:sldMkLst>
          <pc:docMk/>
          <pc:sldMk cId="3830145109" sldId="264"/>
        </pc:sldMkLst>
        <pc:spChg chg="mod">
          <ac:chgData name="Milica Todorović" userId="072fdd4b8ca88369" providerId="Windows Live" clId="Web-{E7869DED-F1E3-4A70-B4C8-2E815459752C}" dt="2021-05-24T11:15:08.214" v="237" actId="14100"/>
          <ac:spMkLst>
            <pc:docMk/>
            <pc:sldMk cId="3830145109" sldId="264"/>
            <ac:spMk id="2" creationId="{3AF2A264-B1B8-48E2-A6B8-0A937D2C81FD}"/>
          </ac:spMkLst>
        </pc:spChg>
        <pc:spChg chg="mod">
          <ac:chgData name="Milica Todorović" userId="072fdd4b8ca88369" providerId="Windows Live" clId="Web-{E7869DED-F1E3-4A70-B4C8-2E815459752C}" dt="2021-05-24T11:19:38.609" v="312" actId="1076"/>
          <ac:spMkLst>
            <pc:docMk/>
            <pc:sldMk cId="3830145109" sldId="264"/>
            <ac:spMk id="3" creationId="{A54B1B2F-42C7-4C20-A096-2EB75FB37278}"/>
          </ac:spMkLst>
        </pc:spChg>
        <pc:spChg chg="add mod">
          <ac:chgData name="Milica Todorović" userId="072fdd4b8ca88369" providerId="Windows Live" clId="Web-{E7869DED-F1E3-4A70-B4C8-2E815459752C}" dt="2021-05-24T11:22:11.173" v="334" actId="1076"/>
          <ac:spMkLst>
            <pc:docMk/>
            <pc:sldMk cId="3830145109" sldId="264"/>
            <ac:spMk id="5" creationId="{504D1569-1C6E-4964-AFC5-10C3329FBB4F}"/>
          </ac:spMkLst>
        </pc:spChg>
        <pc:picChg chg="add mod">
          <ac:chgData name="Milica Todorović" userId="072fdd4b8ca88369" providerId="Windows Live" clId="Web-{E7869DED-F1E3-4A70-B4C8-2E815459752C}" dt="2021-05-24T11:21:41.079" v="318" actId="1076"/>
          <ac:picMkLst>
            <pc:docMk/>
            <pc:sldMk cId="3830145109" sldId="264"/>
            <ac:picMk id="4" creationId="{741F519A-51ED-4862-84FE-8E7F9539C92B}"/>
          </ac:picMkLst>
        </pc:picChg>
      </pc:sldChg>
      <pc:sldChg chg="modSp new mod setBg">
        <pc:chgData name="Milica Todorović" userId="072fdd4b8ca88369" providerId="Windows Live" clId="Web-{E7869DED-F1E3-4A70-B4C8-2E815459752C}" dt="2021-05-24T11:24:12.394" v="345" actId="20577"/>
        <pc:sldMkLst>
          <pc:docMk/>
          <pc:sldMk cId="3908630479" sldId="265"/>
        </pc:sldMkLst>
        <pc:spChg chg="mod">
          <ac:chgData name="Milica Todorović" userId="072fdd4b8ca88369" providerId="Windows Live" clId="Web-{E7869DED-F1E3-4A70-B4C8-2E815459752C}" dt="2021-05-24T11:24:12.394" v="345" actId="20577"/>
          <ac:spMkLst>
            <pc:docMk/>
            <pc:sldMk cId="3908630479" sldId="265"/>
            <ac:spMk id="2" creationId="{29A3ADCF-0F16-4CEB-AF9E-A51BDB23F044}"/>
          </ac:spMkLst>
        </pc:spChg>
      </pc:sldChg>
      <pc:sldChg chg="addSp modSp new mod setBg">
        <pc:chgData name="Milica Todorović" userId="072fdd4b8ca88369" providerId="Windows Live" clId="Web-{E7869DED-F1E3-4A70-B4C8-2E815459752C}" dt="2021-05-24T11:37:39.640" v="485" actId="1076"/>
        <pc:sldMkLst>
          <pc:docMk/>
          <pc:sldMk cId="3125715547" sldId="266"/>
        </pc:sldMkLst>
        <pc:spChg chg="mod">
          <ac:chgData name="Milica Todorović" userId="072fdd4b8ca88369" providerId="Windows Live" clId="Web-{E7869DED-F1E3-4A70-B4C8-2E815459752C}" dt="2021-05-24T11:25:01.535" v="348" actId="14100"/>
          <ac:spMkLst>
            <pc:docMk/>
            <pc:sldMk cId="3125715547" sldId="266"/>
            <ac:spMk id="2" creationId="{8EA211EC-AD9B-421F-9539-ED7364850D2F}"/>
          </ac:spMkLst>
        </pc:spChg>
        <pc:spChg chg="mod">
          <ac:chgData name="Milica Todorović" userId="072fdd4b8ca88369" providerId="Windows Live" clId="Web-{E7869DED-F1E3-4A70-B4C8-2E815459752C}" dt="2021-05-24T11:33:52.058" v="426" actId="20577"/>
          <ac:spMkLst>
            <pc:docMk/>
            <pc:sldMk cId="3125715547" sldId="266"/>
            <ac:spMk id="3" creationId="{137D2B6C-4DBE-4E39-AF40-98BBB1AD1451}"/>
          </ac:spMkLst>
        </pc:spChg>
        <pc:spChg chg="add mod">
          <ac:chgData name="Milica Todorović" userId="072fdd4b8ca88369" providerId="Windows Live" clId="Web-{E7869DED-F1E3-4A70-B4C8-2E815459752C}" dt="2021-05-24T11:37:30.686" v="484" actId="1076"/>
          <ac:spMkLst>
            <pc:docMk/>
            <pc:sldMk cId="3125715547" sldId="266"/>
            <ac:spMk id="5" creationId="{70E2D7A1-7CA9-4333-963D-D7EE06C855E3}"/>
          </ac:spMkLst>
        </pc:spChg>
        <pc:spChg chg="add mod">
          <ac:chgData name="Milica Todorović" userId="072fdd4b8ca88369" providerId="Windows Live" clId="Web-{E7869DED-F1E3-4A70-B4C8-2E815459752C}" dt="2021-05-24T11:37:25.421" v="483" actId="1076"/>
          <ac:spMkLst>
            <pc:docMk/>
            <pc:sldMk cId="3125715547" sldId="266"/>
            <ac:spMk id="7" creationId="{F821B90A-FBD8-49E3-9404-96896FE199F1}"/>
          </ac:spMkLst>
        </pc:spChg>
        <pc:spChg chg="add mod">
          <ac:chgData name="Milica Todorović" userId="072fdd4b8ca88369" providerId="Windows Live" clId="Web-{E7869DED-F1E3-4A70-B4C8-2E815459752C}" dt="2021-05-24T11:37:39.640" v="485" actId="1076"/>
          <ac:spMkLst>
            <pc:docMk/>
            <pc:sldMk cId="3125715547" sldId="266"/>
            <ac:spMk id="9" creationId="{C6F72654-3168-49B2-B576-EA7E2047011D}"/>
          </ac:spMkLst>
        </pc:spChg>
        <pc:picChg chg="add mod">
          <ac:chgData name="Milica Todorović" userId="072fdd4b8ca88369" providerId="Windows Live" clId="Web-{E7869DED-F1E3-4A70-B4C8-2E815459752C}" dt="2021-05-24T11:34:07.762" v="431" actId="14100"/>
          <ac:picMkLst>
            <pc:docMk/>
            <pc:sldMk cId="3125715547" sldId="266"/>
            <ac:picMk id="4" creationId="{D0539F05-5B37-4067-AFF7-AE012FD28684}"/>
          </ac:picMkLst>
        </pc:picChg>
        <pc:picChg chg="add mod">
          <ac:chgData name="Milica Todorović" userId="072fdd4b8ca88369" providerId="Windows Live" clId="Web-{E7869DED-F1E3-4A70-B4C8-2E815459752C}" dt="2021-05-24T11:35:19.356" v="450" actId="1076"/>
          <ac:picMkLst>
            <pc:docMk/>
            <pc:sldMk cId="3125715547" sldId="266"/>
            <ac:picMk id="6" creationId="{C592311A-DDA6-4AB3-A1E4-93140FF783CA}"/>
          </ac:picMkLst>
        </pc:picChg>
        <pc:picChg chg="add mod">
          <ac:chgData name="Milica Todorović" userId="072fdd4b8ca88369" providerId="Windows Live" clId="Web-{E7869DED-F1E3-4A70-B4C8-2E815459752C}" dt="2021-05-24T11:36:39.358" v="477" actId="1076"/>
          <ac:picMkLst>
            <pc:docMk/>
            <pc:sldMk cId="3125715547" sldId="266"/>
            <ac:picMk id="8" creationId="{06027C0A-AA25-4D4F-AB8D-23A53FB74D08}"/>
          </ac:picMkLst>
        </pc:picChg>
      </pc:sldChg>
      <pc:sldChg chg="modSp new mod setBg">
        <pc:chgData name="Milica Todorović" userId="072fdd4b8ca88369" providerId="Windows Live" clId="Web-{E7869DED-F1E3-4A70-B4C8-2E815459752C}" dt="2021-05-24T11:47:50.070" v="621" actId="20577"/>
        <pc:sldMkLst>
          <pc:docMk/>
          <pc:sldMk cId="4166751950" sldId="267"/>
        </pc:sldMkLst>
        <pc:spChg chg="mod">
          <ac:chgData name="Milica Todorović" userId="072fdd4b8ca88369" providerId="Windows Live" clId="Web-{E7869DED-F1E3-4A70-B4C8-2E815459752C}" dt="2021-05-24T11:46:41.350" v="619" actId="20577"/>
          <ac:spMkLst>
            <pc:docMk/>
            <pc:sldMk cId="4166751950" sldId="267"/>
            <ac:spMk id="2" creationId="{814DA476-E617-4E6E-B6C1-785025951D09}"/>
          </ac:spMkLst>
        </pc:spChg>
        <pc:spChg chg="mod">
          <ac:chgData name="Milica Todorović" userId="072fdd4b8ca88369" providerId="Windows Live" clId="Web-{E7869DED-F1E3-4A70-B4C8-2E815459752C}" dt="2021-05-24T11:47:50.070" v="621" actId="20577"/>
          <ac:spMkLst>
            <pc:docMk/>
            <pc:sldMk cId="4166751950" sldId="267"/>
            <ac:spMk id="3" creationId="{32222EBB-C2EE-4373-82C5-C74B0800B17F}"/>
          </ac:spMkLst>
        </pc:spChg>
      </pc:sldChg>
      <pc:sldChg chg="addSp modSp new mod setBg">
        <pc:chgData name="Milica Todorović" userId="072fdd4b8ca88369" providerId="Windows Live" clId="Web-{E7869DED-F1E3-4A70-B4C8-2E815459752C}" dt="2021-05-24T11:52:44.543" v="676" actId="1076"/>
        <pc:sldMkLst>
          <pc:docMk/>
          <pc:sldMk cId="3882924606" sldId="268"/>
        </pc:sldMkLst>
        <pc:spChg chg="mod">
          <ac:chgData name="Milica Todorović" userId="072fdd4b8ca88369" providerId="Windows Live" clId="Web-{E7869DED-F1E3-4A70-B4C8-2E815459752C}" dt="2021-05-24T11:48:03.508" v="625" actId="14100"/>
          <ac:spMkLst>
            <pc:docMk/>
            <pc:sldMk cId="3882924606" sldId="268"/>
            <ac:spMk id="2" creationId="{1AA6A47F-E0BE-40B3-B5E8-A88A4AC4E543}"/>
          </ac:spMkLst>
        </pc:spChg>
        <pc:spChg chg="mod">
          <ac:chgData name="Milica Todorović" userId="072fdd4b8ca88369" providerId="Windows Live" clId="Web-{E7869DED-F1E3-4A70-B4C8-2E815459752C}" dt="2021-05-24T11:51:46.105" v="660" actId="20577"/>
          <ac:spMkLst>
            <pc:docMk/>
            <pc:sldMk cId="3882924606" sldId="268"/>
            <ac:spMk id="3" creationId="{9F99D9E2-7146-4084-BA72-B22BD839EAAD}"/>
          </ac:spMkLst>
        </pc:spChg>
        <pc:spChg chg="add mod">
          <ac:chgData name="Milica Todorović" userId="072fdd4b8ca88369" providerId="Windows Live" clId="Web-{E7869DED-F1E3-4A70-B4C8-2E815459752C}" dt="2021-05-24T11:52:44.543" v="676" actId="1076"/>
          <ac:spMkLst>
            <pc:docMk/>
            <pc:sldMk cId="3882924606" sldId="268"/>
            <ac:spMk id="5" creationId="{41698004-2DD3-4191-9023-3F50FD01C677}"/>
          </ac:spMkLst>
        </pc:spChg>
        <pc:picChg chg="add mod">
          <ac:chgData name="Milica Todorović" userId="072fdd4b8ca88369" providerId="Windows Live" clId="Web-{E7869DED-F1E3-4A70-B4C8-2E815459752C}" dt="2021-05-24T11:52:17.496" v="665" actId="14100"/>
          <ac:picMkLst>
            <pc:docMk/>
            <pc:sldMk cId="3882924606" sldId="268"/>
            <ac:picMk id="4" creationId="{0D61E8DA-48D4-4AB1-832D-0717E50858CD}"/>
          </ac:picMkLst>
        </pc:picChg>
      </pc:sldChg>
      <pc:sldChg chg="modSp new mod setBg">
        <pc:chgData name="Milica Todorović" userId="072fdd4b8ca88369" providerId="Windows Live" clId="Web-{E7869DED-F1E3-4A70-B4C8-2E815459752C}" dt="2021-05-24T11:57:18.438" v="730" actId="20577"/>
        <pc:sldMkLst>
          <pc:docMk/>
          <pc:sldMk cId="4213593728" sldId="269"/>
        </pc:sldMkLst>
        <pc:spChg chg="mod">
          <ac:chgData name="Milica Todorović" userId="072fdd4b8ca88369" providerId="Windows Live" clId="Web-{E7869DED-F1E3-4A70-B4C8-2E815459752C}" dt="2021-05-24T11:53:38.184" v="683" actId="14100"/>
          <ac:spMkLst>
            <pc:docMk/>
            <pc:sldMk cId="4213593728" sldId="269"/>
            <ac:spMk id="2" creationId="{4186D2C2-0250-4584-9CF4-7BD7A38D93E2}"/>
          </ac:spMkLst>
        </pc:spChg>
        <pc:spChg chg="mod">
          <ac:chgData name="Milica Todorović" userId="072fdd4b8ca88369" providerId="Windows Live" clId="Web-{E7869DED-F1E3-4A70-B4C8-2E815459752C}" dt="2021-05-24T11:57:18.438" v="730" actId="20577"/>
          <ac:spMkLst>
            <pc:docMk/>
            <pc:sldMk cId="4213593728" sldId="269"/>
            <ac:spMk id="3" creationId="{0F580F51-6C2E-4974-AB58-213BD8802DD8}"/>
          </ac:spMkLst>
        </pc:spChg>
      </pc:sldChg>
      <pc:sldChg chg="modSp new mod setBg">
        <pc:chgData name="Milica Todorović" userId="072fdd4b8ca88369" providerId="Windows Live" clId="Web-{E7869DED-F1E3-4A70-B4C8-2E815459752C}" dt="2021-05-24T11:57:57.438" v="749" actId="20577"/>
        <pc:sldMkLst>
          <pc:docMk/>
          <pc:sldMk cId="967426109" sldId="270"/>
        </pc:sldMkLst>
        <pc:spChg chg="mod">
          <ac:chgData name="Milica Todorović" userId="072fdd4b8ca88369" providerId="Windows Live" clId="Web-{E7869DED-F1E3-4A70-B4C8-2E815459752C}" dt="2021-05-24T11:57:57.438" v="749" actId="20577"/>
          <ac:spMkLst>
            <pc:docMk/>
            <pc:sldMk cId="967426109" sldId="270"/>
            <ac:spMk id="2" creationId="{4269F5AE-E7A0-42F7-BE61-3256AC27B57C}"/>
          </ac:spMkLst>
        </pc:spChg>
      </pc:sldChg>
      <pc:sldChg chg="addSp modSp new mod setBg">
        <pc:chgData name="Milica Todorović" userId="072fdd4b8ca88369" providerId="Windows Live" clId="Web-{E7869DED-F1E3-4A70-B4C8-2E815459752C}" dt="2021-05-24T12:35:16.671" v="794" actId="1076"/>
        <pc:sldMkLst>
          <pc:docMk/>
          <pc:sldMk cId="2661168923" sldId="271"/>
        </pc:sldMkLst>
        <pc:spChg chg="mod">
          <ac:chgData name="Milica Todorović" userId="072fdd4b8ca88369" providerId="Windows Live" clId="Web-{E7869DED-F1E3-4A70-B4C8-2E815459752C}" dt="2021-05-24T11:58:25.517" v="751" actId="14100"/>
          <ac:spMkLst>
            <pc:docMk/>
            <pc:sldMk cId="2661168923" sldId="271"/>
            <ac:spMk id="2" creationId="{AE7588D6-DCAD-4BEA-B333-8BC8BB8EDC24}"/>
          </ac:spMkLst>
        </pc:spChg>
        <pc:spChg chg="mod">
          <ac:chgData name="Milica Todorović" userId="072fdd4b8ca88369" providerId="Windows Live" clId="Web-{E7869DED-F1E3-4A70-B4C8-2E815459752C}" dt="2021-05-24T12:34:54.405" v="785" actId="20577"/>
          <ac:spMkLst>
            <pc:docMk/>
            <pc:sldMk cId="2661168923" sldId="271"/>
            <ac:spMk id="3" creationId="{783EB509-6806-4CD4-B7AD-28FD1F7EDECD}"/>
          </ac:spMkLst>
        </pc:spChg>
        <pc:spChg chg="add mod">
          <ac:chgData name="Milica Todorović" userId="072fdd4b8ca88369" providerId="Windows Live" clId="Web-{E7869DED-F1E3-4A70-B4C8-2E815459752C}" dt="2021-05-24T12:35:16.671" v="794" actId="1076"/>
          <ac:spMkLst>
            <pc:docMk/>
            <pc:sldMk cId="2661168923" sldId="271"/>
            <ac:spMk id="5" creationId="{1D8A9A03-148B-4C4E-B79B-BAE56370A3D0}"/>
          </ac:spMkLst>
        </pc:spChg>
        <pc:picChg chg="add mod">
          <ac:chgData name="Milica Todorović" userId="072fdd4b8ca88369" providerId="Windows Live" clId="Web-{E7869DED-F1E3-4A70-B4C8-2E815459752C}" dt="2021-05-24T12:34:59.343" v="788" actId="1076"/>
          <ac:picMkLst>
            <pc:docMk/>
            <pc:sldMk cId="2661168923" sldId="271"/>
            <ac:picMk id="4" creationId="{DCB20146-83E7-41C3-8F22-88B67A208068}"/>
          </ac:picMkLst>
        </pc:picChg>
      </pc:sldChg>
    </pc:docChg>
  </pc:docChgLst>
  <pc:docChgLst>
    <pc:chgData name="Milica Todorović" userId="072fdd4b8ca88369" providerId="Windows Live" clId="Web-{F5FB9CDC-9761-4DFC-9EEF-6697FD18025F}"/>
    <pc:docChg chg="addSld delSld modSld">
      <pc:chgData name="Milica Todorović" userId="072fdd4b8ca88369" providerId="Windows Live" clId="Web-{F5FB9CDC-9761-4DFC-9EEF-6697FD18025F}" dt="2021-05-04T11:18:18.669" v="196" actId="1076"/>
      <pc:docMkLst>
        <pc:docMk/>
      </pc:docMkLst>
      <pc:sldChg chg="modSp mod setBg">
        <pc:chgData name="Milica Todorović" userId="072fdd4b8ca88369" providerId="Windows Live" clId="Web-{F5FB9CDC-9761-4DFC-9EEF-6697FD18025F}" dt="2021-05-04T10:44:57.825" v="37" actId="1076"/>
        <pc:sldMkLst>
          <pc:docMk/>
          <pc:sldMk cId="2226568820" sldId="256"/>
        </pc:sldMkLst>
        <pc:spChg chg="mod">
          <ac:chgData name="Milica Todorović" userId="072fdd4b8ca88369" providerId="Windows Live" clId="Web-{F5FB9CDC-9761-4DFC-9EEF-6697FD18025F}" dt="2021-05-04T10:44:12.558" v="20" actId="20577"/>
          <ac:spMkLst>
            <pc:docMk/>
            <pc:sldMk cId="2226568820" sldId="256"/>
            <ac:spMk id="2" creationId="{00000000-0000-0000-0000-000000000000}"/>
          </ac:spMkLst>
        </pc:spChg>
        <pc:spChg chg="mod">
          <ac:chgData name="Milica Todorović" userId="072fdd4b8ca88369" providerId="Windows Live" clId="Web-{F5FB9CDC-9761-4DFC-9EEF-6697FD18025F}" dt="2021-05-04T10:44:57.825" v="37" actId="1076"/>
          <ac:spMkLst>
            <pc:docMk/>
            <pc:sldMk cId="2226568820" sldId="256"/>
            <ac:spMk id="3" creationId="{00000000-0000-0000-0000-000000000000}"/>
          </ac:spMkLst>
        </pc:spChg>
      </pc:sldChg>
      <pc:sldChg chg="modSp new del mod setBg">
        <pc:chgData name="Milica Todorović" userId="072fdd4b8ca88369" providerId="Windows Live" clId="Web-{F5FB9CDC-9761-4DFC-9EEF-6697FD18025F}" dt="2021-05-04T10:50:50.458" v="45"/>
        <pc:sldMkLst>
          <pc:docMk/>
          <pc:sldMk cId="2042288094" sldId="257"/>
        </pc:sldMkLst>
        <pc:spChg chg="mod">
          <ac:chgData name="Milica Todorović" userId="072fdd4b8ca88369" providerId="Windows Live" clId="Web-{F5FB9CDC-9761-4DFC-9EEF-6697FD18025F}" dt="2021-05-04T10:50:04.769" v="43" actId="20577"/>
          <ac:spMkLst>
            <pc:docMk/>
            <pc:sldMk cId="2042288094" sldId="257"/>
            <ac:spMk id="2" creationId="{386971B5-AA0D-4A85-8F2B-4CD5D55DDB4D}"/>
          </ac:spMkLst>
        </pc:spChg>
      </pc:sldChg>
      <pc:sldChg chg="addSp modSp new mod setBg">
        <pc:chgData name="Milica Todorović" userId="072fdd4b8ca88369" providerId="Windows Live" clId="Web-{F5FB9CDC-9761-4DFC-9EEF-6697FD18025F}" dt="2021-05-04T11:02:03.849" v="147" actId="14100"/>
        <pc:sldMkLst>
          <pc:docMk/>
          <pc:sldMk cId="3593489416" sldId="258"/>
        </pc:sldMkLst>
        <pc:spChg chg="mod">
          <ac:chgData name="Milica Todorović" userId="072fdd4b8ca88369" providerId="Windows Live" clId="Web-{F5FB9CDC-9761-4DFC-9EEF-6697FD18025F}" dt="2021-05-04T10:51:05.427" v="54" actId="20577"/>
          <ac:spMkLst>
            <pc:docMk/>
            <pc:sldMk cId="3593489416" sldId="258"/>
            <ac:spMk id="2" creationId="{70EB4B1A-4C21-4058-8CE1-19554E83DC36}"/>
          </ac:spMkLst>
        </pc:spChg>
        <pc:spChg chg="mod">
          <ac:chgData name="Milica Todorović" userId="072fdd4b8ca88369" providerId="Windows Live" clId="Web-{F5FB9CDC-9761-4DFC-9EEF-6697FD18025F}" dt="2021-05-04T11:00:50.785" v="142" actId="14100"/>
          <ac:spMkLst>
            <pc:docMk/>
            <pc:sldMk cId="3593489416" sldId="258"/>
            <ac:spMk id="3" creationId="{89886AEF-71F7-4295-A747-9297FD0D1222}"/>
          </ac:spMkLst>
        </pc:spChg>
        <pc:picChg chg="add mod">
          <ac:chgData name="Milica Todorović" userId="072fdd4b8ca88369" providerId="Windows Live" clId="Web-{F5FB9CDC-9761-4DFC-9EEF-6697FD18025F}" dt="2021-05-04T11:02:03.849" v="147" actId="14100"/>
          <ac:picMkLst>
            <pc:docMk/>
            <pc:sldMk cId="3593489416" sldId="258"/>
            <ac:picMk id="4" creationId="{3930F664-8083-4439-B05A-36C4CDD54B37}"/>
          </ac:picMkLst>
        </pc:picChg>
      </pc:sldChg>
      <pc:sldChg chg="modSp new del mod setBg">
        <pc:chgData name="Milica Todorović" userId="072fdd4b8ca88369" providerId="Windows Live" clId="Web-{F5FB9CDC-9761-4DFC-9EEF-6697FD18025F}" dt="2021-05-04T11:03:26.398" v="151"/>
        <pc:sldMkLst>
          <pc:docMk/>
          <pc:sldMk cId="1736494296" sldId="259"/>
        </pc:sldMkLst>
        <pc:spChg chg="mod">
          <ac:chgData name="Milica Todorović" userId="072fdd4b8ca88369" providerId="Windows Live" clId="Web-{F5FB9CDC-9761-4DFC-9EEF-6697FD18025F}" dt="2021-05-04T11:03:13.991" v="150" actId="14100"/>
          <ac:spMkLst>
            <pc:docMk/>
            <pc:sldMk cId="1736494296" sldId="259"/>
            <ac:spMk id="2" creationId="{90329965-B5C1-4F54-923A-E7AF346DE0D9}"/>
          </ac:spMkLst>
        </pc:spChg>
      </pc:sldChg>
      <pc:sldChg chg="addSp modSp new mod setBg">
        <pc:chgData name="Milica Todorović" userId="072fdd4b8ca88369" providerId="Windows Live" clId="Web-{F5FB9CDC-9761-4DFC-9EEF-6697FD18025F}" dt="2021-05-04T11:18:18.669" v="196" actId="1076"/>
        <pc:sldMkLst>
          <pc:docMk/>
          <pc:sldMk cId="2705265703" sldId="259"/>
        </pc:sldMkLst>
        <pc:spChg chg="mod">
          <ac:chgData name="Milica Todorović" userId="072fdd4b8ca88369" providerId="Windows Live" clId="Web-{F5FB9CDC-9761-4DFC-9EEF-6697FD18025F}" dt="2021-05-04T11:04:35.196" v="158" actId="14100"/>
          <ac:spMkLst>
            <pc:docMk/>
            <pc:sldMk cId="2705265703" sldId="259"/>
            <ac:spMk id="2" creationId="{40400029-EC5B-4439-812C-A559A1ECF2C4}"/>
          </ac:spMkLst>
        </pc:spChg>
        <pc:spChg chg="mod">
          <ac:chgData name="Milica Todorović" userId="072fdd4b8ca88369" providerId="Windows Live" clId="Web-{F5FB9CDC-9761-4DFC-9EEF-6697FD18025F}" dt="2021-05-04T11:17:58.762" v="194" actId="1076"/>
          <ac:spMkLst>
            <pc:docMk/>
            <pc:sldMk cId="2705265703" sldId="259"/>
            <ac:spMk id="3" creationId="{F9762D96-37BB-4DB4-ABCB-C7F3FD38E6D8}"/>
          </ac:spMkLst>
        </pc:spChg>
        <pc:picChg chg="add mod">
          <ac:chgData name="Milica Todorović" userId="072fdd4b8ca88369" providerId="Windows Live" clId="Web-{F5FB9CDC-9761-4DFC-9EEF-6697FD18025F}" dt="2021-05-04T11:18:18.669" v="196" actId="1076"/>
          <ac:picMkLst>
            <pc:docMk/>
            <pc:sldMk cId="2705265703" sldId="259"/>
            <ac:picMk id="4" creationId="{7003434C-1812-4280-A6C6-C76EF988D21C}"/>
          </ac:picMkLst>
        </pc:picChg>
      </pc:sldChg>
      <pc:sldChg chg="new mod setBg">
        <pc:chgData name="Milica Todorović" userId="072fdd4b8ca88369" providerId="Windows Live" clId="Web-{F5FB9CDC-9761-4DFC-9EEF-6697FD18025F}" dt="2021-05-04T11:07:38.201" v="185"/>
        <pc:sldMkLst>
          <pc:docMk/>
          <pc:sldMk cId="2010417769" sldId="260"/>
        </pc:sldMkLst>
      </pc:sldChg>
    </pc:docChg>
  </pc:docChgLst>
  <pc:docChgLst>
    <pc:chgData name="Milica Todorović" userId="072fdd4b8ca88369" providerId="Windows Live" clId="Web-{F673A097-178D-496A-9F5E-4887E0ACA2E4}"/>
    <pc:docChg chg="addSld delSld modSld">
      <pc:chgData name="Milica Todorović" userId="072fdd4b8ca88369" providerId="Windows Live" clId="Web-{F673A097-178D-496A-9F5E-4887E0ACA2E4}" dt="2021-05-26T11:14:39.522" v="416"/>
      <pc:docMkLst>
        <pc:docMk/>
      </pc:docMkLst>
      <pc:sldChg chg="modTransition addAnim modAnim">
        <pc:chgData name="Milica Todorović" userId="072fdd4b8ca88369" providerId="Windows Live" clId="Web-{F673A097-178D-496A-9F5E-4887E0ACA2E4}" dt="2021-05-26T11:03:35.283" v="319"/>
        <pc:sldMkLst>
          <pc:docMk/>
          <pc:sldMk cId="2226568820" sldId="256"/>
        </pc:sldMkLst>
      </pc:sldChg>
      <pc:sldChg chg="addSp modSp modTransition addAnim modAnim">
        <pc:chgData name="Milica Todorović" userId="072fdd4b8ca88369" providerId="Windows Live" clId="Web-{F673A097-178D-496A-9F5E-4887E0ACA2E4}" dt="2021-05-26T11:11:58.705" v="408" actId="1076"/>
        <pc:sldMkLst>
          <pc:docMk/>
          <pc:sldMk cId="3593489416" sldId="258"/>
        </pc:sldMkLst>
        <pc:spChg chg="add mod">
          <ac:chgData name="Milica Todorović" userId="072fdd4b8ca88369" providerId="Windows Live" clId="Web-{F673A097-178D-496A-9F5E-4887E0ACA2E4}" dt="2021-05-26T11:11:58.705" v="408" actId="1076"/>
          <ac:spMkLst>
            <pc:docMk/>
            <pc:sldMk cId="3593489416" sldId="258"/>
            <ac:spMk id="5" creationId="{7F96E853-281C-4684-B079-BDF839623444}"/>
          </ac:spMkLst>
        </pc:spChg>
      </pc:sldChg>
      <pc:sldChg chg="modTransition addAnim modAnim">
        <pc:chgData name="Milica Todorović" userId="072fdd4b8ca88369" providerId="Windows Live" clId="Web-{F673A097-178D-496A-9F5E-4887E0ACA2E4}" dt="2021-05-26T11:06:05.507" v="347"/>
        <pc:sldMkLst>
          <pc:docMk/>
          <pc:sldMk cId="2705265703" sldId="259"/>
        </pc:sldMkLst>
      </pc:sldChg>
      <pc:sldChg chg="modTransition addAnim modAnim">
        <pc:chgData name="Milica Todorović" userId="072fdd4b8ca88369" providerId="Windows Live" clId="Web-{F673A097-178D-496A-9F5E-4887E0ACA2E4}" dt="2021-05-26T11:06:55.211" v="354"/>
        <pc:sldMkLst>
          <pc:docMk/>
          <pc:sldMk cId="4016093590" sldId="261"/>
        </pc:sldMkLst>
      </pc:sldChg>
      <pc:sldChg chg="modTransition addAnim modAnim">
        <pc:chgData name="Milica Todorović" userId="072fdd4b8ca88369" providerId="Windows Live" clId="Web-{F673A097-178D-496A-9F5E-4887E0ACA2E4}" dt="2021-05-26T11:08:32.011" v="367"/>
        <pc:sldMkLst>
          <pc:docMk/>
          <pc:sldMk cId="2895476018" sldId="262"/>
        </pc:sldMkLst>
      </pc:sldChg>
      <pc:sldChg chg="modTransition addAnim modAnim">
        <pc:chgData name="Milica Todorović" userId="072fdd4b8ca88369" providerId="Windows Live" clId="Web-{F673A097-178D-496A-9F5E-4887E0ACA2E4}" dt="2021-05-26T11:07:19.587" v="358"/>
        <pc:sldMkLst>
          <pc:docMk/>
          <pc:sldMk cId="1326531160" sldId="263"/>
        </pc:sldMkLst>
      </pc:sldChg>
      <pc:sldChg chg="modTransition addAnim modAnim">
        <pc:chgData name="Milica Todorović" userId="072fdd4b8ca88369" providerId="Windows Live" clId="Web-{F673A097-178D-496A-9F5E-4887E0ACA2E4}" dt="2021-05-26T11:08:10.245" v="363"/>
        <pc:sldMkLst>
          <pc:docMk/>
          <pc:sldMk cId="3830145109" sldId="264"/>
        </pc:sldMkLst>
      </pc:sldChg>
      <pc:sldChg chg="modTransition addAnim modAnim">
        <pc:chgData name="Milica Todorović" userId="072fdd4b8ca88369" providerId="Windows Live" clId="Web-{F673A097-178D-496A-9F5E-4887E0ACA2E4}" dt="2021-05-26T11:08:22.495" v="365"/>
        <pc:sldMkLst>
          <pc:docMk/>
          <pc:sldMk cId="3908630479" sldId="265"/>
        </pc:sldMkLst>
      </pc:sldChg>
      <pc:sldChg chg="modTransition addAnim modAnim">
        <pc:chgData name="Milica Todorović" userId="072fdd4b8ca88369" providerId="Windows Live" clId="Web-{F673A097-178D-496A-9F5E-4887E0ACA2E4}" dt="2021-05-26T11:14:39.522" v="416"/>
        <pc:sldMkLst>
          <pc:docMk/>
          <pc:sldMk cId="3125715547" sldId="266"/>
        </pc:sldMkLst>
      </pc:sldChg>
      <pc:sldChg chg="modSp modTransition addAnim modAnim">
        <pc:chgData name="Milica Todorović" userId="072fdd4b8ca88369" providerId="Windows Live" clId="Web-{F673A097-178D-496A-9F5E-4887E0ACA2E4}" dt="2021-05-26T11:08:52.902" v="371"/>
        <pc:sldMkLst>
          <pc:docMk/>
          <pc:sldMk cId="4166751950" sldId="267"/>
        </pc:sldMkLst>
        <pc:spChg chg="mod">
          <ac:chgData name="Milica Todorović" userId="072fdd4b8ca88369" providerId="Windows Live" clId="Web-{F673A097-178D-496A-9F5E-4887E0ACA2E4}" dt="2021-05-26T09:37:03.933" v="2" actId="20577"/>
          <ac:spMkLst>
            <pc:docMk/>
            <pc:sldMk cId="4166751950" sldId="267"/>
            <ac:spMk id="3" creationId="{32222EBB-C2EE-4373-82C5-C74B0800B17F}"/>
          </ac:spMkLst>
        </pc:spChg>
      </pc:sldChg>
      <pc:sldChg chg="modTransition addAnim modAnim">
        <pc:chgData name="Milica Todorović" userId="072fdd4b8ca88369" providerId="Windows Live" clId="Web-{F673A097-178D-496A-9F5E-4887E0ACA2E4}" dt="2021-05-26T11:09:04.934" v="375"/>
        <pc:sldMkLst>
          <pc:docMk/>
          <pc:sldMk cId="3882924606" sldId="268"/>
        </pc:sldMkLst>
      </pc:sldChg>
      <pc:sldChg chg="modTransition addAnim modAnim">
        <pc:chgData name="Milica Todorović" userId="072fdd4b8ca88369" providerId="Windows Live" clId="Web-{F673A097-178D-496A-9F5E-4887E0ACA2E4}" dt="2021-05-26T11:09:15.606" v="379"/>
        <pc:sldMkLst>
          <pc:docMk/>
          <pc:sldMk cId="4213593728" sldId="269"/>
        </pc:sldMkLst>
      </pc:sldChg>
      <pc:sldChg chg="modTransition addAnim modAnim">
        <pc:chgData name="Milica Todorović" userId="072fdd4b8ca88369" providerId="Windows Live" clId="Web-{F673A097-178D-496A-9F5E-4887E0ACA2E4}" dt="2021-05-26T11:09:22.263" v="381"/>
        <pc:sldMkLst>
          <pc:docMk/>
          <pc:sldMk cId="967426109" sldId="270"/>
        </pc:sldMkLst>
      </pc:sldChg>
      <pc:sldChg chg="modSp modTransition addAnim modAnim">
        <pc:chgData name="Milica Todorović" userId="072fdd4b8ca88369" providerId="Windows Live" clId="Web-{F673A097-178D-496A-9F5E-4887E0ACA2E4}" dt="2021-05-26T11:09:33.357" v="385"/>
        <pc:sldMkLst>
          <pc:docMk/>
          <pc:sldMk cId="2661168923" sldId="271"/>
        </pc:sldMkLst>
        <pc:spChg chg="mod">
          <ac:chgData name="Milica Todorović" userId="072fdd4b8ca88369" providerId="Windows Live" clId="Web-{F673A097-178D-496A-9F5E-4887E0ACA2E4}" dt="2021-05-26T09:38:54.763" v="65" actId="20577"/>
          <ac:spMkLst>
            <pc:docMk/>
            <pc:sldMk cId="2661168923" sldId="271"/>
            <ac:spMk id="3" creationId="{783EB509-6806-4CD4-B7AD-28FD1F7EDECD}"/>
          </ac:spMkLst>
        </pc:spChg>
      </pc:sldChg>
      <pc:sldChg chg="modSp new mod modTransition setBg addAnim modAnim">
        <pc:chgData name="Milica Todorović" userId="072fdd4b8ca88369" providerId="Windows Live" clId="Web-{F673A097-178D-496A-9F5E-4887E0ACA2E4}" dt="2021-05-26T11:09:39.544" v="387"/>
        <pc:sldMkLst>
          <pc:docMk/>
          <pc:sldMk cId="365208843" sldId="272"/>
        </pc:sldMkLst>
        <pc:spChg chg="mod">
          <ac:chgData name="Milica Todorović" userId="072fdd4b8ca88369" providerId="Windows Live" clId="Web-{F673A097-178D-496A-9F5E-4887E0ACA2E4}" dt="2021-05-26T09:40:15.483" v="84" actId="20577"/>
          <ac:spMkLst>
            <pc:docMk/>
            <pc:sldMk cId="365208843" sldId="272"/>
            <ac:spMk id="2" creationId="{5B33F70F-2A53-4595-B10C-BA44891BDEEA}"/>
          </ac:spMkLst>
        </pc:spChg>
      </pc:sldChg>
      <pc:sldChg chg="addSp modSp new mod modTransition setBg addAnim modAnim">
        <pc:chgData name="Milica Todorović" userId="072fdd4b8ca88369" providerId="Windows Live" clId="Web-{F673A097-178D-496A-9F5E-4887E0ACA2E4}" dt="2021-05-26T11:09:50.138" v="391"/>
        <pc:sldMkLst>
          <pc:docMk/>
          <pc:sldMk cId="4145737259" sldId="273"/>
        </pc:sldMkLst>
        <pc:spChg chg="mod">
          <ac:chgData name="Milica Todorović" userId="072fdd4b8ca88369" providerId="Windows Live" clId="Web-{F673A097-178D-496A-9F5E-4887E0ACA2E4}" dt="2021-05-26T09:41:26.344" v="89" actId="14100"/>
          <ac:spMkLst>
            <pc:docMk/>
            <pc:sldMk cId="4145737259" sldId="273"/>
            <ac:spMk id="2" creationId="{394CF0B3-5D90-406B-BF70-2C84157F1F43}"/>
          </ac:spMkLst>
        </pc:spChg>
        <pc:spChg chg="mod">
          <ac:chgData name="Milica Todorović" userId="072fdd4b8ca88369" providerId="Windows Live" clId="Web-{F673A097-178D-496A-9F5E-4887E0ACA2E4}" dt="2021-05-26T10:11:27.686" v="114" actId="20577"/>
          <ac:spMkLst>
            <pc:docMk/>
            <pc:sldMk cId="4145737259" sldId="273"/>
            <ac:spMk id="3" creationId="{C1D44181-740C-46AE-9374-DB3D48038520}"/>
          </ac:spMkLst>
        </pc:spChg>
        <pc:spChg chg="add mod">
          <ac:chgData name="Milica Todorović" userId="072fdd4b8ca88369" providerId="Windows Live" clId="Web-{F673A097-178D-496A-9F5E-4887E0ACA2E4}" dt="2021-05-26T11:01:59.921" v="313" actId="1076"/>
          <ac:spMkLst>
            <pc:docMk/>
            <pc:sldMk cId="4145737259" sldId="273"/>
            <ac:spMk id="5" creationId="{A3E70F67-C77A-455D-9457-E1205C106121}"/>
          </ac:spMkLst>
        </pc:spChg>
        <pc:picChg chg="add mod">
          <ac:chgData name="Milica Todorović" userId="072fdd4b8ca88369" providerId="Windows Live" clId="Web-{F673A097-178D-496A-9F5E-4887E0ACA2E4}" dt="2021-05-26T11:01:20.810" v="305" actId="14100"/>
          <ac:picMkLst>
            <pc:docMk/>
            <pc:sldMk cId="4145737259" sldId="273"/>
            <ac:picMk id="4" creationId="{ABB4D635-CFC5-45D7-AF4E-31980A701AB0}"/>
          </ac:picMkLst>
        </pc:picChg>
      </pc:sldChg>
      <pc:sldChg chg="addSp delSp modSp new mod modTransition setBg addAnim modAnim">
        <pc:chgData name="Milica Todorović" userId="072fdd4b8ca88369" providerId="Windows Live" clId="Web-{F673A097-178D-496A-9F5E-4887E0ACA2E4}" dt="2021-05-26T11:10:01.608" v="395"/>
        <pc:sldMkLst>
          <pc:docMk/>
          <pc:sldMk cId="2792325858" sldId="274"/>
        </pc:sldMkLst>
        <pc:spChg chg="mod">
          <ac:chgData name="Milica Todorović" userId="072fdd4b8ca88369" providerId="Windows Live" clId="Web-{F673A097-178D-496A-9F5E-4887E0ACA2E4}" dt="2021-05-26T10:19:05.700" v="134" actId="1076"/>
          <ac:spMkLst>
            <pc:docMk/>
            <pc:sldMk cId="2792325858" sldId="274"/>
            <ac:spMk id="2" creationId="{8CA22A7D-D092-4F27-9F8E-16A360E5821D}"/>
          </ac:spMkLst>
        </pc:spChg>
        <pc:spChg chg="del mod">
          <ac:chgData name="Milica Todorović" userId="072fdd4b8ca88369" providerId="Windows Live" clId="Web-{F673A097-178D-496A-9F5E-4887E0ACA2E4}" dt="2021-05-26T10:19:12.466" v="136"/>
          <ac:spMkLst>
            <pc:docMk/>
            <pc:sldMk cId="2792325858" sldId="274"/>
            <ac:spMk id="3" creationId="{32B8B636-01E2-4005-A2CC-4172E60CD151}"/>
          </ac:spMkLst>
        </pc:spChg>
        <pc:spChg chg="add mod">
          <ac:chgData name="Milica Todorović" userId="072fdd4b8ca88369" providerId="Windows Live" clId="Web-{F673A097-178D-496A-9F5E-4887E0ACA2E4}" dt="2021-05-26T10:24:29.710" v="181" actId="20577"/>
          <ac:spMkLst>
            <pc:docMk/>
            <pc:sldMk cId="2792325858" sldId="274"/>
            <ac:spMk id="12" creationId="{B4320A9A-94CC-4740-B406-0E7DF22639A4}"/>
          </ac:spMkLst>
        </pc:spChg>
        <pc:graphicFrameChg chg="add del mod ord modGraphic">
          <ac:chgData name="Milica Todorović" userId="072fdd4b8ca88369" providerId="Windows Live" clId="Web-{F673A097-178D-496A-9F5E-4887E0ACA2E4}" dt="2021-05-26T10:19:22.466" v="137"/>
          <ac:graphicFrameMkLst>
            <pc:docMk/>
            <pc:sldMk cId="2792325858" sldId="274"/>
            <ac:graphicFrameMk id="4" creationId="{714937A0-7A49-43ED-85A5-126A7AA3D778}"/>
          </ac:graphicFrameMkLst>
        </pc:graphicFrameChg>
      </pc:sldChg>
      <pc:sldChg chg="modSp new del mod setBg">
        <pc:chgData name="Milica Todorović" userId="072fdd4b8ca88369" providerId="Windows Live" clId="Web-{F673A097-178D-496A-9F5E-4887E0ACA2E4}" dt="2021-05-26T10:41:43.820" v="187"/>
        <pc:sldMkLst>
          <pc:docMk/>
          <pc:sldMk cId="3432028881" sldId="275"/>
        </pc:sldMkLst>
        <pc:spChg chg="mod">
          <ac:chgData name="Milica Todorović" userId="072fdd4b8ca88369" providerId="Windows Live" clId="Web-{F673A097-178D-496A-9F5E-4887E0ACA2E4}" dt="2021-05-26T10:33:17.430" v="184" actId="1076"/>
          <ac:spMkLst>
            <pc:docMk/>
            <pc:sldMk cId="3432028881" sldId="275"/>
            <ac:spMk id="2" creationId="{D2C4EA3D-44B3-40D8-A055-D629206700D8}"/>
          </ac:spMkLst>
        </pc:spChg>
        <pc:spChg chg="mod">
          <ac:chgData name="Milica Todorović" userId="072fdd4b8ca88369" providerId="Windows Live" clId="Web-{F673A097-178D-496A-9F5E-4887E0ACA2E4}" dt="2021-05-26T10:33:25.539" v="186" actId="14100"/>
          <ac:spMkLst>
            <pc:docMk/>
            <pc:sldMk cId="3432028881" sldId="275"/>
            <ac:spMk id="3" creationId="{3F33F2B1-9FE3-4A59-834E-50F62713FBDE}"/>
          </ac:spMkLst>
        </pc:spChg>
      </pc:sldChg>
      <pc:sldChg chg="modSp new mod modTransition setBg addAnim modAnim">
        <pc:chgData name="Milica Todorović" userId="072fdd4b8ca88369" providerId="Windows Live" clId="Web-{F673A097-178D-496A-9F5E-4887E0ACA2E4}" dt="2021-05-26T11:10:15.077" v="399"/>
        <pc:sldMkLst>
          <pc:docMk/>
          <pc:sldMk cId="3777346421" sldId="275"/>
        </pc:sldMkLst>
        <pc:spChg chg="mod">
          <ac:chgData name="Milica Todorović" userId="072fdd4b8ca88369" providerId="Windows Live" clId="Web-{F673A097-178D-496A-9F5E-4887E0ACA2E4}" dt="2021-05-26T10:43:46.887" v="206" actId="20577"/>
          <ac:spMkLst>
            <pc:docMk/>
            <pc:sldMk cId="3777346421" sldId="275"/>
            <ac:spMk id="2" creationId="{06BD890C-F36D-40DE-91D5-A2641F028E4F}"/>
          </ac:spMkLst>
        </pc:spChg>
        <pc:spChg chg="mod">
          <ac:chgData name="Milica Todorović" userId="072fdd4b8ca88369" providerId="Windows Live" clId="Web-{F673A097-178D-496A-9F5E-4887E0ACA2E4}" dt="2021-05-26T10:50:48.197" v="243" actId="20577"/>
          <ac:spMkLst>
            <pc:docMk/>
            <pc:sldMk cId="3777346421" sldId="275"/>
            <ac:spMk id="3" creationId="{E68E232B-6842-46E7-B3B8-1ADC5161971A}"/>
          </ac:spMkLst>
        </pc:spChg>
      </pc:sldChg>
      <pc:sldChg chg="modSp new mod modTransition setBg addAnim modAnim">
        <pc:chgData name="Milica Todorović" userId="072fdd4b8ca88369" providerId="Windows Live" clId="Web-{F673A097-178D-496A-9F5E-4887E0ACA2E4}" dt="2021-05-26T11:10:20.749" v="401"/>
        <pc:sldMkLst>
          <pc:docMk/>
          <pc:sldMk cId="338218522" sldId="276"/>
        </pc:sldMkLst>
        <pc:spChg chg="mod">
          <ac:chgData name="Milica Todorović" userId="072fdd4b8ca88369" providerId="Windows Live" clId="Web-{F673A097-178D-496A-9F5E-4887E0ACA2E4}" dt="2021-05-26T10:54:27.110" v="272" actId="14100"/>
          <ac:spMkLst>
            <pc:docMk/>
            <pc:sldMk cId="338218522" sldId="276"/>
            <ac:spMk id="2" creationId="{23E69DC4-F903-436D-83B4-8249382D03C3}"/>
          </ac:spMkLst>
        </pc:spChg>
        <pc:spChg chg="mod">
          <ac:chgData name="Milica Todorović" userId="072fdd4b8ca88369" providerId="Windows Live" clId="Web-{F673A097-178D-496A-9F5E-4887E0ACA2E4}" dt="2021-05-26T10:54:44.032" v="274" actId="14100"/>
          <ac:spMkLst>
            <pc:docMk/>
            <pc:sldMk cId="338218522" sldId="276"/>
            <ac:spMk id="3" creationId="{62449FCE-3E41-4CAA-83D8-0952EAB48724}"/>
          </ac:spMkLst>
        </pc:spChg>
      </pc:sldChg>
      <pc:sldChg chg="addSp delSp modSp new mod modTransition setBg addAnim modAnim">
        <pc:chgData name="Milica Todorović" userId="072fdd4b8ca88369" providerId="Windows Live" clId="Web-{F673A097-178D-496A-9F5E-4887E0ACA2E4}" dt="2021-05-26T11:10:31.796" v="405"/>
        <pc:sldMkLst>
          <pc:docMk/>
          <pc:sldMk cId="1355001466" sldId="277"/>
        </pc:sldMkLst>
        <pc:spChg chg="mod">
          <ac:chgData name="Milica Todorović" userId="072fdd4b8ca88369" providerId="Windows Live" clId="Web-{F673A097-178D-496A-9F5E-4887E0ACA2E4}" dt="2021-05-26T10:55:43.628" v="289" actId="20577"/>
          <ac:spMkLst>
            <pc:docMk/>
            <pc:sldMk cId="1355001466" sldId="277"/>
            <ac:spMk id="2" creationId="{017F7978-EF8C-4C0C-B1C1-220C85C7C504}"/>
          </ac:spMkLst>
        </pc:spChg>
        <pc:spChg chg="del">
          <ac:chgData name="Milica Todorović" userId="072fdd4b8ca88369" providerId="Windows Live" clId="Web-{F673A097-178D-496A-9F5E-4887E0ACA2E4}" dt="2021-05-26T10:57:22.146" v="291"/>
          <ac:spMkLst>
            <pc:docMk/>
            <pc:sldMk cId="1355001466" sldId="277"/>
            <ac:spMk id="3" creationId="{511DB213-A72A-4805-9BA8-F979E1887D54}"/>
          </ac:spMkLst>
        </pc:spChg>
        <pc:spChg chg="add mod">
          <ac:chgData name="Milica Todorović" userId="072fdd4b8ca88369" providerId="Windows Live" clId="Web-{F673A097-178D-496A-9F5E-4887E0ACA2E4}" dt="2021-05-26T10:58:04.288" v="295"/>
          <ac:spMkLst>
            <pc:docMk/>
            <pc:sldMk cId="1355001466" sldId="277"/>
            <ac:spMk id="6" creationId="{572688F8-79B8-4735-A4A2-CEE497DB9001}"/>
          </ac:spMkLst>
        </pc:spChg>
        <pc:spChg chg="add mod">
          <ac:chgData name="Milica Todorović" userId="072fdd4b8ca88369" providerId="Windows Live" clId="Web-{F673A097-178D-496A-9F5E-4887E0ACA2E4}" dt="2021-05-26T10:58:30.039" v="299" actId="1076"/>
          <ac:spMkLst>
            <pc:docMk/>
            <pc:sldMk cId="1355001466" sldId="277"/>
            <ac:spMk id="7" creationId="{1B765BC0-33A1-427B-8336-A2DFBA9E67F2}"/>
          </ac:spMkLst>
        </pc:spChg>
        <pc:picChg chg="add del mod ord">
          <ac:chgData name="Milica Todorović" userId="072fdd4b8ca88369" providerId="Windows Live" clId="Web-{F673A097-178D-496A-9F5E-4887E0ACA2E4}" dt="2021-05-26T10:58:04.288" v="295"/>
          <ac:picMkLst>
            <pc:docMk/>
            <pc:sldMk cId="1355001466" sldId="277"/>
            <ac:picMk id="4" creationId="{B80F6CBA-5872-4D6A-91AF-31DDCD3AFC0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Наслов слајда">
    <p:spTree>
      <p:nvGrpSpPr>
        <p:cNvPr id="1" name=""/>
        <p:cNvGrpSpPr/>
        <p:nvPr/>
      </p:nvGrpSpPr>
      <p:grpSpPr>
        <a:xfrm>
          <a:off x="0" y="0"/>
          <a:ext cx="0" cy="0"/>
          <a:chOff x="0" y="0"/>
          <a:chExt cx="0" cy="0"/>
        </a:xfrm>
      </p:grpSpPr>
      <p:sp>
        <p:nvSpPr>
          <p:cNvPr id="2" name="Наслов 1"/>
          <p:cNvSpPr>
            <a:spLocks noGrp="1"/>
          </p:cNvSpPr>
          <p:nvPr>
            <p:ph type="ctrTitle"/>
          </p:nvPr>
        </p:nvSpPr>
        <p:spPr>
          <a:xfrm>
            <a:off x="1524000" y="1122363"/>
            <a:ext cx="9144000" cy="2387600"/>
          </a:xfrm>
        </p:spPr>
        <p:txBody>
          <a:bodyPr anchor="b"/>
          <a:lstStyle>
            <a:lvl1pPr algn="ctr">
              <a:defRPr sz="6000"/>
            </a:lvl1pPr>
          </a:lstStyle>
          <a:p>
            <a:r>
              <a:rPr lang="sr-Cyrl-RS"/>
              <a:t>Кликните и уредите наслов</a:t>
            </a:r>
          </a:p>
        </p:txBody>
      </p:sp>
      <p:sp>
        <p:nvSpPr>
          <p:cNvPr id="3" name="Поднаслов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r-Cyrl-RS"/>
              <a:t>Кликните и уредите стил поднаслова мастера</a:t>
            </a:r>
          </a:p>
        </p:txBody>
      </p:sp>
      <p:sp>
        <p:nvSpPr>
          <p:cNvPr id="4" name="Чувар места за датум 3"/>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5" name="Чувар места за подножје 4"/>
          <p:cNvSpPr>
            <a:spLocks noGrp="1"/>
          </p:cNvSpPr>
          <p:nvPr>
            <p:ph type="ftr" sz="quarter" idx="11"/>
          </p:nvPr>
        </p:nvSpPr>
        <p:spPr/>
        <p:txBody>
          <a:bodyPr/>
          <a:lstStyle/>
          <a:p>
            <a:endParaRPr lang="sr-Cyrl-RS"/>
          </a:p>
        </p:txBody>
      </p:sp>
      <p:sp>
        <p:nvSpPr>
          <p:cNvPr id="6" name="Чувар места за број слајда 5"/>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4155332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слов и садржај">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RS"/>
              <a:t>Кликните и уредите наслов</a:t>
            </a:r>
          </a:p>
        </p:txBody>
      </p:sp>
      <p:sp>
        <p:nvSpPr>
          <p:cNvPr id="3" name="Чувар места за садржај 2"/>
          <p:cNvSpPr>
            <a:spLocks noGrp="1"/>
          </p:cNvSpPr>
          <p:nvPr>
            <p:ph idx="1"/>
          </p:nvPr>
        </p:nvSpPr>
        <p:spPr/>
        <p:txBody>
          <a:bodyPr/>
          <a:lstStyle/>
          <a:p>
            <a:pPr lvl="0"/>
            <a:r>
              <a:rPr lang="sr-Cyrl-RS"/>
              <a:t>Уредите стил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датум 3"/>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5" name="Чувар места за подножје 4"/>
          <p:cNvSpPr>
            <a:spLocks noGrp="1"/>
          </p:cNvSpPr>
          <p:nvPr>
            <p:ph type="ftr" sz="quarter" idx="11"/>
          </p:nvPr>
        </p:nvSpPr>
        <p:spPr/>
        <p:txBody>
          <a:bodyPr/>
          <a:lstStyle/>
          <a:p>
            <a:endParaRPr lang="sr-Cyrl-RS"/>
          </a:p>
        </p:txBody>
      </p:sp>
      <p:sp>
        <p:nvSpPr>
          <p:cNvPr id="6" name="Чувар места за број слајда 5"/>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72060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ље одељка">
    <p:spTree>
      <p:nvGrpSpPr>
        <p:cNvPr id="1" name=""/>
        <p:cNvGrpSpPr/>
        <p:nvPr/>
      </p:nvGrpSpPr>
      <p:grpSpPr>
        <a:xfrm>
          <a:off x="0" y="0"/>
          <a:ext cx="0" cy="0"/>
          <a:chOff x="0" y="0"/>
          <a:chExt cx="0" cy="0"/>
        </a:xfrm>
      </p:grpSpPr>
      <p:sp>
        <p:nvSpPr>
          <p:cNvPr id="2" name="Наслов 1"/>
          <p:cNvSpPr>
            <a:spLocks noGrp="1"/>
          </p:cNvSpPr>
          <p:nvPr>
            <p:ph type="title"/>
          </p:nvPr>
        </p:nvSpPr>
        <p:spPr>
          <a:xfrm>
            <a:off x="831850" y="1709738"/>
            <a:ext cx="10515600" cy="2852737"/>
          </a:xfrm>
        </p:spPr>
        <p:txBody>
          <a:bodyPr anchor="b"/>
          <a:lstStyle>
            <a:lvl1pPr>
              <a:defRPr sz="6000"/>
            </a:lvl1pPr>
          </a:lstStyle>
          <a:p>
            <a:r>
              <a:rPr lang="sr-Cyrl-RS"/>
              <a:t>Кликните и уредите наслов</a:t>
            </a:r>
          </a:p>
        </p:txBody>
      </p:sp>
      <p:sp>
        <p:nvSpPr>
          <p:cNvPr id="3" name="Чувар места за 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r-Cyrl-RS"/>
              <a:t>Уредите стил текста мастера</a:t>
            </a:r>
          </a:p>
        </p:txBody>
      </p:sp>
      <p:sp>
        <p:nvSpPr>
          <p:cNvPr id="4" name="Чувар места за датум 3"/>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5" name="Чувар места за подножје 4"/>
          <p:cNvSpPr>
            <a:spLocks noGrp="1"/>
          </p:cNvSpPr>
          <p:nvPr>
            <p:ph type="ftr" sz="quarter" idx="11"/>
          </p:nvPr>
        </p:nvSpPr>
        <p:spPr/>
        <p:txBody>
          <a:bodyPr/>
          <a:lstStyle/>
          <a:p>
            <a:endParaRPr lang="sr-Cyrl-RS"/>
          </a:p>
        </p:txBody>
      </p:sp>
      <p:sp>
        <p:nvSpPr>
          <p:cNvPr id="6" name="Чувар места за број слајда 5"/>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2101936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садржаја">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RS"/>
              <a:t>Кликните и уредите наслов</a:t>
            </a:r>
          </a:p>
        </p:txBody>
      </p:sp>
      <p:sp>
        <p:nvSpPr>
          <p:cNvPr id="3" name="Чувар места за садржај 2"/>
          <p:cNvSpPr>
            <a:spLocks noGrp="1"/>
          </p:cNvSpPr>
          <p:nvPr>
            <p:ph sz="half" idx="1"/>
          </p:nvPr>
        </p:nvSpPr>
        <p:spPr>
          <a:xfrm>
            <a:off x="838200" y="1825625"/>
            <a:ext cx="5181600" cy="4351338"/>
          </a:xfrm>
        </p:spPr>
        <p:txBody>
          <a:bodyPr/>
          <a:lstStyle/>
          <a:p>
            <a:pPr lvl="0"/>
            <a:r>
              <a:rPr lang="sr-Cyrl-RS"/>
              <a:t>Уредите стил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садржај 3"/>
          <p:cNvSpPr>
            <a:spLocks noGrp="1"/>
          </p:cNvSpPr>
          <p:nvPr>
            <p:ph sz="half" idx="2"/>
          </p:nvPr>
        </p:nvSpPr>
        <p:spPr>
          <a:xfrm>
            <a:off x="6172200" y="1825625"/>
            <a:ext cx="5181600" cy="4351338"/>
          </a:xfrm>
        </p:spPr>
        <p:txBody>
          <a:bodyPr/>
          <a:lstStyle/>
          <a:p>
            <a:pPr lvl="0"/>
            <a:r>
              <a:rPr lang="sr-Cyrl-RS"/>
              <a:t>Уредите стил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5" name="Чувар места за датум 4"/>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6" name="Чувар места за подножје 5"/>
          <p:cNvSpPr>
            <a:spLocks noGrp="1"/>
          </p:cNvSpPr>
          <p:nvPr>
            <p:ph type="ftr" sz="quarter" idx="11"/>
          </p:nvPr>
        </p:nvSpPr>
        <p:spPr/>
        <p:txBody>
          <a:bodyPr/>
          <a:lstStyle/>
          <a:p>
            <a:endParaRPr lang="sr-Cyrl-RS"/>
          </a:p>
        </p:txBody>
      </p:sp>
      <p:sp>
        <p:nvSpPr>
          <p:cNvPr id="7" name="Чувар места за број слајда 6"/>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3789163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еђење">
    <p:spTree>
      <p:nvGrpSpPr>
        <p:cNvPr id="1" name=""/>
        <p:cNvGrpSpPr/>
        <p:nvPr/>
      </p:nvGrpSpPr>
      <p:grpSpPr>
        <a:xfrm>
          <a:off x="0" y="0"/>
          <a:ext cx="0" cy="0"/>
          <a:chOff x="0" y="0"/>
          <a:chExt cx="0" cy="0"/>
        </a:xfrm>
      </p:grpSpPr>
      <p:sp>
        <p:nvSpPr>
          <p:cNvPr id="2" name="Наслов 1"/>
          <p:cNvSpPr>
            <a:spLocks noGrp="1"/>
          </p:cNvSpPr>
          <p:nvPr>
            <p:ph type="title"/>
          </p:nvPr>
        </p:nvSpPr>
        <p:spPr>
          <a:xfrm>
            <a:off x="839788" y="365125"/>
            <a:ext cx="10515600" cy="1325563"/>
          </a:xfrm>
        </p:spPr>
        <p:txBody>
          <a:bodyPr/>
          <a:lstStyle/>
          <a:p>
            <a:r>
              <a:rPr lang="sr-Cyrl-RS"/>
              <a:t>Кликните и уредите наслов</a:t>
            </a:r>
          </a:p>
        </p:txBody>
      </p:sp>
      <p:sp>
        <p:nvSpPr>
          <p:cNvPr id="3" name="Чувар места за 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Cyrl-RS"/>
              <a:t>Уредите стил текста мастера</a:t>
            </a:r>
          </a:p>
        </p:txBody>
      </p:sp>
      <p:sp>
        <p:nvSpPr>
          <p:cNvPr id="4" name="Чувар места за садржај 3"/>
          <p:cNvSpPr>
            <a:spLocks noGrp="1"/>
          </p:cNvSpPr>
          <p:nvPr>
            <p:ph sz="half" idx="2"/>
          </p:nvPr>
        </p:nvSpPr>
        <p:spPr>
          <a:xfrm>
            <a:off x="839788" y="2505075"/>
            <a:ext cx="5157787" cy="3684588"/>
          </a:xfrm>
        </p:spPr>
        <p:txBody>
          <a:bodyPr/>
          <a:lstStyle/>
          <a:p>
            <a:pPr lvl="0"/>
            <a:r>
              <a:rPr lang="sr-Cyrl-RS"/>
              <a:t>Уредите стил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5" name="Чувар места за 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Cyrl-RS"/>
              <a:t>Уредите стил текста мастера</a:t>
            </a:r>
          </a:p>
        </p:txBody>
      </p:sp>
      <p:sp>
        <p:nvSpPr>
          <p:cNvPr id="6" name="Чувар места за садржај 5"/>
          <p:cNvSpPr>
            <a:spLocks noGrp="1"/>
          </p:cNvSpPr>
          <p:nvPr>
            <p:ph sz="quarter" idx="4"/>
          </p:nvPr>
        </p:nvSpPr>
        <p:spPr>
          <a:xfrm>
            <a:off x="6172200" y="2505075"/>
            <a:ext cx="5183188" cy="3684588"/>
          </a:xfrm>
        </p:spPr>
        <p:txBody>
          <a:bodyPr/>
          <a:lstStyle/>
          <a:p>
            <a:pPr lvl="0"/>
            <a:r>
              <a:rPr lang="sr-Cyrl-RS"/>
              <a:t>Уредите стил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7" name="Чувар места за датум 6"/>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8" name="Чувар места за подножје 7"/>
          <p:cNvSpPr>
            <a:spLocks noGrp="1"/>
          </p:cNvSpPr>
          <p:nvPr>
            <p:ph type="ftr" sz="quarter" idx="11"/>
          </p:nvPr>
        </p:nvSpPr>
        <p:spPr/>
        <p:txBody>
          <a:bodyPr/>
          <a:lstStyle/>
          <a:p>
            <a:endParaRPr lang="sr-Cyrl-RS"/>
          </a:p>
        </p:txBody>
      </p:sp>
      <p:sp>
        <p:nvSpPr>
          <p:cNvPr id="9" name="Чувар места за број слајда 8"/>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3074821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наслов">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RS"/>
              <a:t>Кликните и уредите наслов</a:t>
            </a:r>
          </a:p>
        </p:txBody>
      </p:sp>
      <p:sp>
        <p:nvSpPr>
          <p:cNvPr id="3" name="Чувар места за датум 2"/>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4" name="Чувар места за подножје 3"/>
          <p:cNvSpPr>
            <a:spLocks noGrp="1"/>
          </p:cNvSpPr>
          <p:nvPr>
            <p:ph type="ftr" sz="quarter" idx="11"/>
          </p:nvPr>
        </p:nvSpPr>
        <p:spPr/>
        <p:txBody>
          <a:bodyPr/>
          <a:lstStyle/>
          <a:p>
            <a:endParaRPr lang="sr-Cyrl-RS"/>
          </a:p>
        </p:txBody>
      </p:sp>
      <p:sp>
        <p:nvSpPr>
          <p:cNvPr id="5" name="Чувар места за број слајда 4"/>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2921876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но">
    <p:spTree>
      <p:nvGrpSpPr>
        <p:cNvPr id="1" name=""/>
        <p:cNvGrpSpPr/>
        <p:nvPr/>
      </p:nvGrpSpPr>
      <p:grpSpPr>
        <a:xfrm>
          <a:off x="0" y="0"/>
          <a:ext cx="0" cy="0"/>
          <a:chOff x="0" y="0"/>
          <a:chExt cx="0" cy="0"/>
        </a:xfrm>
      </p:grpSpPr>
      <p:sp>
        <p:nvSpPr>
          <p:cNvPr id="2" name="Чувар места за датум 1"/>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3" name="Чувар места за подножје 2"/>
          <p:cNvSpPr>
            <a:spLocks noGrp="1"/>
          </p:cNvSpPr>
          <p:nvPr>
            <p:ph type="ftr" sz="quarter" idx="11"/>
          </p:nvPr>
        </p:nvSpPr>
        <p:spPr/>
        <p:txBody>
          <a:bodyPr/>
          <a:lstStyle/>
          <a:p>
            <a:endParaRPr lang="sr-Cyrl-RS"/>
          </a:p>
        </p:txBody>
      </p:sp>
      <p:sp>
        <p:nvSpPr>
          <p:cNvPr id="4" name="Чувар места за број слајда 3"/>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1067025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адржај са натписом">
    <p:spTree>
      <p:nvGrpSpPr>
        <p:cNvPr id="1" name=""/>
        <p:cNvGrpSpPr/>
        <p:nvPr/>
      </p:nvGrpSpPr>
      <p:grpSpPr>
        <a:xfrm>
          <a:off x="0" y="0"/>
          <a:ext cx="0" cy="0"/>
          <a:chOff x="0" y="0"/>
          <a:chExt cx="0" cy="0"/>
        </a:xfrm>
      </p:grpSpPr>
      <p:sp>
        <p:nvSpPr>
          <p:cNvPr id="2" name="Наслов 1"/>
          <p:cNvSpPr>
            <a:spLocks noGrp="1"/>
          </p:cNvSpPr>
          <p:nvPr>
            <p:ph type="title"/>
          </p:nvPr>
        </p:nvSpPr>
        <p:spPr>
          <a:xfrm>
            <a:off x="839788" y="457200"/>
            <a:ext cx="3932237" cy="1600200"/>
          </a:xfrm>
        </p:spPr>
        <p:txBody>
          <a:bodyPr anchor="b"/>
          <a:lstStyle>
            <a:lvl1pPr>
              <a:defRPr sz="3200"/>
            </a:lvl1pPr>
          </a:lstStyle>
          <a:p>
            <a:r>
              <a:rPr lang="sr-Cyrl-RS"/>
              <a:t>Кликните и уредите наслов</a:t>
            </a:r>
          </a:p>
        </p:txBody>
      </p:sp>
      <p:sp>
        <p:nvSpPr>
          <p:cNvPr id="3" name="Чувар места за садржај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r-Cyrl-RS"/>
              <a:t>Уредите стил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r-Cyrl-RS"/>
              <a:t>Уредите стил текста мастера</a:t>
            </a:r>
          </a:p>
        </p:txBody>
      </p:sp>
      <p:sp>
        <p:nvSpPr>
          <p:cNvPr id="5" name="Чувар места за датум 4"/>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6" name="Чувар места за подножје 5"/>
          <p:cNvSpPr>
            <a:spLocks noGrp="1"/>
          </p:cNvSpPr>
          <p:nvPr>
            <p:ph type="ftr" sz="quarter" idx="11"/>
          </p:nvPr>
        </p:nvSpPr>
        <p:spPr/>
        <p:txBody>
          <a:bodyPr/>
          <a:lstStyle/>
          <a:p>
            <a:endParaRPr lang="sr-Cyrl-RS"/>
          </a:p>
        </p:txBody>
      </p:sp>
      <p:sp>
        <p:nvSpPr>
          <p:cNvPr id="7" name="Чувар места за број слајда 6"/>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722996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Слика са натписом">
    <p:spTree>
      <p:nvGrpSpPr>
        <p:cNvPr id="1" name=""/>
        <p:cNvGrpSpPr/>
        <p:nvPr/>
      </p:nvGrpSpPr>
      <p:grpSpPr>
        <a:xfrm>
          <a:off x="0" y="0"/>
          <a:ext cx="0" cy="0"/>
          <a:chOff x="0" y="0"/>
          <a:chExt cx="0" cy="0"/>
        </a:xfrm>
      </p:grpSpPr>
      <p:sp>
        <p:nvSpPr>
          <p:cNvPr id="2" name="Наслов 1"/>
          <p:cNvSpPr>
            <a:spLocks noGrp="1"/>
          </p:cNvSpPr>
          <p:nvPr>
            <p:ph type="title"/>
          </p:nvPr>
        </p:nvSpPr>
        <p:spPr>
          <a:xfrm>
            <a:off x="839788" y="457200"/>
            <a:ext cx="3932237" cy="1600200"/>
          </a:xfrm>
        </p:spPr>
        <p:txBody>
          <a:bodyPr anchor="b"/>
          <a:lstStyle>
            <a:lvl1pPr>
              <a:defRPr sz="3200"/>
            </a:lvl1pPr>
          </a:lstStyle>
          <a:p>
            <a:r>
              <a:rPr lang="sr-Cyrl-RS"/>
              <a:t>Кликните и уредите наслов</a:t>
            </a:r>
          </a:p>
        </p:txBody>
      </p:sp>
      <p:sp>
        <p:nvSpPr>
          <p:cNvPr id="3" name="Чувар места за слику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Cyrl-RS"/>
          </a:p>
        </p:txBody>
      </p:sp>
      <p:sp>
        <p:nvSpPr>
          <p:cNvPr id="4" name="Чувар места за 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r-Cyrl-RS"/>
              <a:t>Уредите стил текста мастера</a:t>
            </a:r>
          </a:p>
        </p:txBody>
      </p:sp>
      <p:sp>
        <p:nvSpPr>
          <p:cNvPr id="5" name="Чувар места за датум 4"/>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6" name="Чувар места за подножје 5"/>
          <p:cNvSpPr>
            <a:spLocks noGrp="1"/>
          </p:cNvSpPr>
          <p:nvPr>
            <p:ph type="ftr" sz="quarter" idx="11"/>
          </p:nvPr>
        </p:nvSpPr>
        <p:spPr/>
        <p:txBody>
          <a:bodyPr/>
          <a:lstStyle/>
          <a:p>
            <a:endParaRPr lang="sr-Cyrl-RS"/>
          </a:p>
        </p:txBody>
      </p:sp>
      <p:sp>
        <p:nvSpPr>
          <p:cNvPr id="7" name="Чувар места за број слајда 6"/>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134707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Наслов и вертикални текст">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RS"/>
              <a:t>Кликните и уредите наслов</a:t>
            </a:r>
          </a:p>
        </p:txBody>
      </p:sp>
      <p:sp>
        <p:nvSpPr>
          <p:cNvPr id="3" name="Чувар места за вертикални текст 2"/>
          <p:cNvSpPr>
            <a:spLocks noGrp="1"/>
          </p:cNvSpPr>
          <p:nvPr>
            <p:ph type="body" orient="vert" idx="1"/>
          </p:nvPr>
        </p:nvSpPr>
        <p:spPr/>
        <p:txBody>
          <a:bodyPr vert="eaVert"/>
          <a:lstStyle/>
          <a:p>
            <a:pPr lvl="0"/>
            <a:r>
              <a:rPr lang="sr-Cyrl-RS"/>
              <a:t>Уредите стил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датум 3"/>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5" name="Чувар места за подножје 4"/>
          <p:cNvSpPr>
            <a:spLocks noGrp="1"/>
          </p:cNvSpPr>
          <p:nvPr>
            <p:ph type="ftr" sz="quarter" idx="11"/>
          </p:nvPr>
        </p:nvSpPr>
        <p:spPr/>
        <p:txBody>
          <a:bodyPr/>
          <a:lstStyle/>
          <a:p>
            <a:endParaRPr lang="sr-Cyrl-RS"/>
          </a:p>
        </p:txBody>
      </p:sp>
      <p:sp>
        <p:nvSpPr>
          <p:cNvPr id="6" name="Чувар места за број слајда 5"/>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468894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и наслов и текст">
    <p:spTree>
      <p:nvGrpSpPr>
        <p:cNvPr id="1" name=""/>
        <p:cNvGrpSpPr/>
        <p:nvPr/>
      </p:nvGrpSpPr>
      <p:grpSpPr>
        <a:xfrm>
          <a:off x="0" y="0"/>
          <a:ext cx="0" cy="0"/>
          <a:chOff x="0" y="0"/>
          <a:chExt cx="0" cy="0"/>
        </a:xfrm>
      </p:grpSpPr>
      <p:sp>
        <p:nvSpPr>
          <p:cNvPr id="2" name="Вертикални наслов 1"/>
          <p:cNvSpPr>
            <a:spLocks noGrp="1"/>
          </p:cNvSpPr>
          <p:nvPr>
            <p:ph type="title" orient="vert"/>
          </p:nvPr>
        </p:nvSpPr>
        <p:spPr>
          <a:xfrm>
            <a:off x="8724900" y="365125"/>
            <a:ext cx="2628900" cy="5811838"/>
          </a:xfrm>
        </p:spPr>
        <p:txBody>
          <a:bodyPr vert="eaVert"/>
          <a:lstStyle/>
          <a:p>
            <a:r>
              <a:rPr lang="sr-Cyrl-RS"/>
              <a:t>Кликните и уредите наслов</a:t>
            </a:r>
          </a:p>
        </p:txBody>
      </p:sp>
      <p:sp>
        <p:nvSpPr>
          <p:cNvPr id="3" name="Чувар места за вертикални текст 2"/>
          <p:cNvSpPr>
            <a:spLocks noGrp="1"/>
          </p:cNvSpPr>
          <p:nvPr>
            <p:ph type="body" orient="vert" idx="1"/>
          </p:nvPr>
        </p:nvSpPr>
        <p:spPr>
          <a:xfrm>
            <a:off x="838200" y="365125"/>
            <a:ext cx="7734300" cy="5811838"/>
          </a:xfrm>
        </p:spPr>
        <p:txBody>
          <a:bodyPr vert="eaVert"/>
          <a:lstStyle/>
          <a:p>
            <a:pPr lvl="0"/>
            <a:r>
              <a:rPr lang="sr-Cyrl-RS"/>
              <a:t>Уредите стил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датум 3"/>
          <p:cNvSpPr>
            <a:spLocks noGrp="1"/>
          </p:cNvSpPr>
          <p:nvPr>
            <p:ph type="dt" sz="half" idx="10"/>
          </p:nvPr>
        </p:nvSpPr>
        <p:spPr/>
        <p:txBody>
          <a:bodyPr/>
          <a:lstStyle/>
          <a:p>
            <a:fld id="{4CC50AB4-0057-4F00-BAB5-858B2EA0CC46}" type="datetimeFigureOut">
              <a:rPr lang="sr-Cyrl-RS" smtClean="0"/>
              <a:t>26.05.2021.</a:t>
            </a:fld>
            <a:endParaRPr lang="sr-Cyrl-RS"/>
          </a:p>
        </p:txBody>
      </p:sp>
      <p:sp>
        <p:nvSpPr>
          <p:cNvPr id="5" name="Чувар места за подножје 4"/>
          <p:cNvSpPr>
            <a:spLocks noGrp="1"/>
          </p:cNvSpPr>
          <p:nvPr>
            <p:ph type="ftr" sz="quarter" idx="11"/>
          </p:nvPr>
        </p:nvSpPr>
        <p:spPr/>
        <p:txBody>
          <a:bodyPr/>
          <a:lstStyle/>
          <a:p>
            <a:endParaRPr lang="sr-Cyrl-RS"/>
          </a:p>
        </p:txBody>
      </p:sp>
      <p:sp>
        <p:nvSpPr>
          <p:cNvPr id="6" name="Чувар места за број слајда 5"/>
          <p:cNvSpPr>
            <a:spLocks noGrp="1"/>
          </p:cNvSpPr>
          <p:nvPr>
            <p:ph type="sldNum" sz="quarter" idx="12"/>
          </p:nvPr>
        </p:nvSpPr>
        <p:spPr/>
        <p:txBody>
          <a:bodyPr/>
          <a:lstStyle/>
          <a:p>
            <a:fld id="{6E7BCFC8-360A-4928-AB0D-470AEA55D458}" type="slidenum">
              <a:rPr lang="sr-Cyrl-RS" smtClean="0"/>
              <a:t>‹#›</a:t>
            </a:fld>
            <a:endParaRPr lang="sr-Cyrl-RS"/>
          </a:p>
        </p:txBody>
      </p:sp>
    </p:spTree>
    <p:extLst>
      <p:ext uri="{BB962C8B-B14F-4D97-AF65-F5344CB8AC3E}">
        <p14:creationId xmlns:p14="http://schemas.microsoft.com/office/powerpoint/2010/main" val="3969378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Чувар места за наслов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r-Cyrl-RS"/>
              <a:t>Кликните и уредите наслов</a:t>
            </a:r>
          </a:p>
        </p:txBody>
      </p:sp>
      <p:sp>
        <p:nvSpPr>
          <p:cNvPr id="3" name="Чувар места за 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r-Cyrl-RS"/>
              <a:t>Уредите стил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дату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C50AB4-0057-4F00-BAB5-858B2EA0CC46}" type="datetimeFigureOut">
              <a:rPr lang="sr-Cyrl-RS" smtClean="0"/>
              <a:t>26.05.2021.</a:t>
            </a:fld>
            <a:endParaRPr lang="sr-Cyrl-RS"/>
          </a:p>
        </p:txBody>
      </p:sp>
      <p:sp>
        <p:nvSpPr>
          <p:cNvPr id="5" name="Чувар места за подножје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Cyrl-RS"/>
          </a:p>
        </p:txBody>
      </p:sp>
      <p:sp>
        <p:nvSpPr>
          <p:cNvPr id="6" name="Чувар места за број слај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7BCFC8-360A-4928-AB0D-470AEA55D458}" type="slidenum">
              <a:rPr lang="sr-Cyrl-RS" smtClean="0"/>
              <a:t>‹#›</a:t>
            </a:fld>
            <a:endParaRPr lang="sr-Cyrl-RS"/>
          </a:p>
        </p:txBody>
      </p:sp>
    </p:spTree>
    <p:extLst>
      <p:ext uri="{BB962C8B-B14F-4D97-AF65-F5344CB8AC3E}">
        <p14:creationId xmlns:p14="http://schemas.microsoft.com/office/powerpoint/2010/main" val="4533960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Cyrl-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t="-83000" b="-83000"/>
          </a:stretch>
        </a:blipFill>
        <a:effectLst/>
      </p:bgPr>
    </p:bg>
    <p:spTree>
      <p:nvGrpSpPr>
        <p:cNvPr id="1" name=""/>
        <p:cNvGrpSpPr/>
        <p:nvPr/>
      </p:nvGrpSpPr>
      <p:grpSpPr>
        <a:xfrm>
          <a:off x="0" y="0"/>
          <a:ext cx="0" cy="0"/>
          <a:chOff x="0" y="0"/>
          <a:chExt cx="0" cy="0"/>
        </a:xfrm>
      </p:grpSpPr>
      <p:sp>
        <p:nvSpPr>
          <p:cNvPr id="2" name="Наслов 1"/>
          <p:cNvSpPr>
            <a:spLocks noGrp="1"/>
          </p:cNvSpPr>
          <p:nvPr>
            <p:ph type="ctrTitle"/>
          </p:nvPr>
        </p:nvSpPr>
        <p:spPr/>
        <p:txBody>
          <a:bodyPr/>
          <a:lstStyle/>
          <a:p>
            <a:r>
              <a:rPr lang="sr-Cyrl-RS" dirty="0">
                <a:latin typeface="Century"/>
                <a:ea typeface="+mj-lt"/>
                <a:cs typeface="+mj-lt"/>
              </a:rPr>
              <a:t>Дарвинизам и његове последице на друштво</a:t>
            </a:r>
            <a:endParaRPr lang="sr-Latn-RS" dirty="0">
              <a:latin typeface="Century"/>
            </a:endParaRPr>
          </a:p>
        </p:txBody>
      </p:sp>
      <p:sp>
        <p:nvSpPr>
          <p:cNvPr id="3" name="Поднаслов 2"/>
          <p:cNvSpPr>
            <a:spLocks noGrp="1"/>
          </p:cNvSpPr>
          <p:nvPr>
            <p:ph type="subTitle" idx="1"/>
          </p:nvPr>
        </p:nvSpPr>
        <p:spPr>
          <a:xfrm>
            <a:off x="5909094" y="6118076"/>
            <a:ext cx="9144000" cy="1655762"/>
          </a:xfrm>
        </p:spPr>
        <p:txBody>
          <a:bodyPr vert="horz" lIns="91440" tIns="45720" rIns="91440" bIns="45720" rtlCol="0" anchor="t">
            <a:normAutofit/>
          </a:bodyPr>
          <a:lstStyle/>
          <a:p>
            <a:r>
              <a:rPr lang="sr-Cyrl-RS" dirty="0">
                <a:latin typeface="Times New Roman"/>
                <a:cs typeface="Calibri"/>
              </a:rPr>
              <a:t>Милица Тодоровић</a:t>
            </a:r>
          </a:p>
        </p:txBody>
      </p:sp>
    </p:spTree>
    <p:extLst>
      <p:ext uri="{BB962C8B-B14F-4D97-AF65-F5344CB8AC3E}">
        <p14:creationId xmlns:p14="http://schemas.microsoft.com/office/powerpoint/2010/main" val="22265688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70EB4B1A-4C21-4058-8CE1-19554E83DC36}"/>
              </a:ext>
            </a:extLst>
          </p:cNvPr>
          <p:cNvSpPr>
            <a:spLocks noGrp="1"/>
          </p:cNvSpPr>
          <p:nvPr>
            <p:ph type="title"/>
          </p:nvPr>
        </p:nvSpPr>
        <p:spPr/>
        <p:txBody>
          <a:bodyPr/>
          <a:lstStyle/>
          <a:p>
            <a:r>
              <a:rPr lang="sr-Cyrl-RS" dirty="0">
                <a:cs typeface="Calibri Light"/>
              </a:rPr>
              <a:t>Чарлс Дарвин</a:t>
            </a:r>
            <a:endParaRPr lang="sr-Cyrl-RS" dirty="0"/>
          </a:p>
        </p:txBody>
      </p:sp>
      <p:sp>
        <p:nvSpPr>
          <p:cNvPr id="3" name="Чувар места за садржај 2">
            <a:extLst>
              <a:ext uri="{FF2B5EF4-FFF2-40B4-BE49-F238E27FC236}">
                <a16:creationId xmlns:a16="http://schemas.microsoft.com/office/drawing/2014/main" id="{89886AEF-71F7-4295-A747-9297FD0D1222}"/>
              </a:ext>
            </a:extLst>
          </p:cNvPr>
          <p:cNvSpPr>
            <a:spLocks noGrp="1"/>
          </p:cNvSpPr>
          <p:nvPr>
            <p:ph idx="1"/>
          </p:nvPr>
        </p:nvSpPr>
        <p:spPr>
          <a:xfrm>
            <a:off x="838200" y="1825625"/>
            <a:ext cx="7151299" cy="4351338"/>
          </a:xfrm>
        </p:spPr>
        <p:txBody>
          <a:bodyPr vert="horz" lIns="91440" tIns="45720" rIns="91440" bIns="45720" rtlCol="0" anchor="t">
            <a:normAutofit lnSpcReduction="10000"/>
          </a:bodyPr>
          <a:lstStyle/>
          <a:p>
            <a:r>
              <a:rPr lang="sr-Cyrl-RS" b="1" dirty="0">
                <a:ea typeface="+mn-lt"/>
                <a:cs typeface="+mn-lt"/>
              </a:rPr>
              <a:t>Чарлс Роберт Дарвин</a:t>
            </a:r>
            <a:r>
              <a:rPr lang="sr-Cyrl-RS" dirty="0">
                <a:ea typeface="+mn-lt"/>
                <a:cs typeface="+mn-lt"/>
              </a:rPr>
              <a:t> је био британски биолог, природњак и геолог, који је поставио темеље модерне теорије еволуције по којој се сви животни облици развијају путем природне селекције а из заједничког претка, и увео је своју научну теорију да је тај образац гранања еволуције произашао из процеса који је он називао природном селекцијом, у коме је борба за опстанак имала сличан ефекат вештачкој селекцији која се примењује при селективном узгоју.</a:t>
            </a:r>
            <a:endParaRPr lang="sr-Cyrl-RS" baseline="30000" dirty="0">
              <a:cs typeface="Calibri"/>
            </a:endParaRPr>
          </a:p>
        </p:txBody>
      </p:sp>
      <p:pic>
        <p:nvPicPr>
          <p:cNvPr id="4" name="Слика 4" descr="Слика на којој се налази особа, човек&#10;&#10;Опис је аутоматски генерисан">
            <a:extLst>
              <a:ext uri="{FF2B5EF4-FFF2-40B4-BE49-F238E27FC236}">
                <a16:creationId xmlns:a16="http://schemas.microsoft.com/office/drawing/2014/main" id="{3930F664-8083-4439-B05A-36C4CDD54B37}"/>
              </a:ext>
            </a:extLst>
          </p:cNvPr>
          <p:cNvPicPr>
            <a:picLocks noChangeAspect="1"/>
          </p:cNvPicPr>
          <p:nvPr/>
        </p:nvPicPr>
        <p:blipFill>
          <a:blip r:embed="rId2"/>
          <a:stretch>
            <a:fillRect/>
          </a:stretch>
        </p:blipFill>
        <p:spPr>
          <a:xfrm>
            <a:off x="8125006" y="1822421"/>
            <a:ext cx="3231310" cy="4147687"/>
          </a:xfrm>
          <a:prstGeom prst="rect">
            <a:avLst/>
          </a:prstGeom>
        </p:spPr>
      </p:pic>
      <p:sp>
        <p:nvSpPr>
          <p:cNvPr id="5" name="Оквир за текст 4">
            <a:extLst>
              <a:ext uri="{FF2B5EF4-FFF2-40B4-BE49-F238E27FC236}">
                <a16:creationId xmlns:a16="http://schemas.microsoft.com/office/drawing/2014/main" id="{7F96E853-281C-4684-B079-BDF839623444}"/>
              </a:ext>
            </a:extLst>
          </p:cNvPr>
          <p:cNvSpPr txBox="1"/>
          <p:nvPr/>
        </p:nvSpPr>
        <p:spPr>
          <a:xfrm>
            <a:off x="5903343" y="-62397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Cyrl-RS"/>
              <a:t>Кликн додајте текст</a:t>
            </a:r>
          </a:p>
        </p:txBody>
      </p:sp>
    </p:spTree>
    <p:extLst>
      <p:ext uri="{BB962C8B-B14F-4D97-AF65-F5344CB8AC3E}">
        <p14:creationId xmlns:p14="http://schemas.microsoft.com/office/powerpoint/2010/main" val="35934894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900" decel="100000" fill="hold"/>
                                        <p:tgtEl>
                                          <p:spTgt spid="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40400029-EC5B-4439-812C-A559A1ECF2C4}"/>
              </a:ext>
            </a:extLst>
          </p:cNvPr>
          <p:cNvSpPr>
            <a:spLocks noGrp="1"/>
          </p:cNvSpPr>
          <p:nvPr>
            <p:ph type="title"/>
          </p:nvPr>
        </p:nvSpPr>
        <p:spPr>
          <a:xfrm>
            <a:off x="838200" y="-598158"/>
            <a:ext cx="10515600" cy="333526"/>
          </a:xfrm>
        </p:spPr>
        <p:txBody>
          <a:bodyPr>
            <a:normAutofit fontScale="90000"/>
          </a:bodyPr>
          <a:lstStyle/>
          <a:p>
            <a:endParaRPr lang="sr-Cyrl-RS"/>
          </a:p>
        </p:txBody>
      </p:sp>
      <p:sp>
        <p:nvSpPr>
          <p:cNvPr id="3" name="Чувар места за садржај 2">
            <a:extLst>
              <a:ext uri="{FF2B5EF4-FFF2-40B4-BE49-F238E27FC236}">
                <a16:creationId xmlns:a16="http://schemas.microsoft.com/office/drawing/2014/main" id="{F9762D96-37BB-4DB4-ABCB-C7F3FD38E6D8}"/>
              </a:ext>
            </a:extLst>
          </p:cNvPr>
          <p:cNvSpPr>
            <a:spLocks noGrp="1"/>
          </p:cNvSpPr>
          <p:nvPr>
            <p:ph idx="1"/>
          </p:nvPr>
        </p:nvSpPr>
        <p:spPr>
          <a:xfrm>
            <a:off x="838200" y="316002"/>
            <a:ext cx="10515600" cy="3445564"/>
          </a:xfrm>
        </p:spPr>
        <p:txBody>
          <a:bodyPr vert="horz" lIns="91440" tIns="45720" rIns="91440" bIns="45720" rtlCol="0" anchor="t">
            <a:normAutofit fontScale="92500" lnSpcReduction="10000"/>
          </a:bodyPr>
          <a:lstStyle/>
          <a:p>
            <a:r>
              <a:rPr lang="sr-Cyrl-RS" dirty="0">
                <a:ea typeface="+mn-lt"/>
                <a:cs typeface="+mn-lt"/>
              </a:rPr>
              <a:t>Дарвин је објавио своју теорију еволуције са уверљивом евиденцијом у својој књизи </a:t>
            </a:r>
            <a:r>
              <a:rPr lang="sr-Cyrl-RS" i="1" dirty="0">
                <a:ea typeface="+mn-lt"/>
                <a:cs typeface="+mn-lt"/>
              </a:rPr>
              <a:t>О пореклу врста</a:t>
            </a:r>
            <a:r>
              <a:rPr lang="sr-Cyrl-RS" dirty="0">
                <a:ea typeface="+mn-lt"/>
                <a:cs typeface="+mn-lt"/>
              </a:rPr>
              <a:t> из 1859. године, превазилазећи научно одбијање ранијих концепта </a:t>
            </a:r>
            <a:r>
              <a:rPr lang="sr-Cyrl-RS" dirty="0" err="1">
                <a:ea typeface="+mn-lt"/>
                <a:cs typeface="+mn-lt"/>
              </a:rPr>
              <a:t>трансмутације</a:t>
            </a:r>
            <a:r>
              <a:rPr lang="sr-Cyrl-RS" dirty="0">
                <a:ea typeface="+mn-lt"/>
                <a:cs typeface="+mn-lt"/>
              </a:rPr>
              <a:t> врста. До 1870-их, научна заједница и знатан део јавног мњења су прихватили еволуцију као чињеницу. Међутим, многи су фаворизовали алтернативна објашњења и тек је након појаве модерне еволуционе синтезе у периоду од 1930-их до 1950-их остварен шири консензус у коме је природна селекција основни механизам еволуције. У модификованом облику, Дарвиново научно откриће је </a:t>
            </a:r>
            <a:r>
              <a:rPr lang="sr-Cyrl-RS" dirty="0" err="1">
                <a:ea typeface="+mn-lt"/>
                <a:cs typeface="+mn-lt"/>
              </a:rPr>
              <a:t>уједињавајућа</a:t>
            </a:r>
            <a:r>
              <a:rPr lang="sr-Cyrl-RS" dirty="0">
                <a:ea typeface="+mn-lt"/>
                <a:cs typeface="+mn-lt"/>
              </a:rPr>
              <a:t> теорија наука о животу, која објашњава разноврсност живота.</a:t>
            </a:r>
            <a:endParaRPr lang="sr-Cyrl-RS" dirty="0"/>
          </a:p>
        </p:txBody>
      </p:sp>
      <p:pic>
        <p:nvPicPr>
          <p:cNvPr id="4" name="Слика 4" descr="Слика на којој се налази текст, група&#10;&#10;Опис је аутоматски генерисан">
            <a:extLst>
              <a:ext uri="{FF2B5EF4-FFF2-40B4-BE49-F238E27FC236}">
                <a16:creationId xmlns:a16="http://schemas.microsoft.com/office/drawing/2014/main" id="{7003434C-1812-4280-A6C6-C76EF988D21C}"/>
              </a:ext>
            </a:extLst>
          </p:cNvPr>
          <p:cNvPicPr>
            <a:picLocks noChangeAspect="1"/>
          </p:cNvPicPr>
          <p:nvPr/>
        </p:nvPicPr>
        <p:blipFill>
          <a:blip r:embed="rId2"/>
          <a:stretch>
            <a:fillRect/>
          </a:stretch>
        </p:blipFill>
        <p:spPr>
          <a:xfrm>
            <a:off x="3214779" y="3591624"/>
            <a:ext cx="5791199" cy="3269091"/>
          </a:xfrm>
          <a:prstGeom prst="rect">
            <a:avLst/>
          </a:prstGeom>
        </p:spPr>
      </p:pic>
    </p:spTree>
    <p:extLst>
      <p:ext uri="{BB962C8B-B14F-4D97-AF65-F5344CB8AC3E}">
        <p14:creationId xmlns:p14="http://schemas.microsoft.com/office/powerpoint/2010/main" val="27052657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DFD1A36C-8CF3-45ED-818C-2C66D79DFF22}"/>
              </a:ext>
            </a:extLst>
          </p:cNvPr>
          <p:cNvSpPr>
            <a:spLocks noGrp="1"/>
          </p:cNvSpPr>
          <p:nvPr>
            <p:ph type="ctrTitle"/>
          </p:nvPr>
        </p:nvSpPr>
        <p:spPr/>
        <p:txBody>
          <a:bodyPr/>
          <a:lstStyle/>
          <a:p>
            <a:r>
              <a:rPr lang="sr-Cyrl-RS" dirty="0">
                <a:latin typeface="Century"/>
                <a:cs typeface="Calibri Light"/>
              </a:rPr>
              <a:t>Марксизам</a:t>
            </a:r>
            <a:endParaRPr lang="sr-Cyrl-RS" dirty="0">
              <a:latin typeface="Century"/>
            </a:endParaRPr>
          </a:p>
        </p:txBody>
      </p:sp>
      <p:sp>
        <p:nvSpPr>
          <p:cNvPr id="3" name="Поднаслов 2">
            <a:extLst>
              <a:ext uri="{FF2B5EF4-FFF2-40B4-BE49-F238E27FC236}">
                <a16:creationId xmlns:a16="http://schemas.microsoft.com/office/drawing/2014/main" id="{18658CF4-3B8E-480C-BAA2-7C061225D682}"/>
              </a:ext>
            </a:extLst>
          </p:cNvPr>
          <p:cNvSpPr>
            <a:spLocks noGrp="1"/>
          </p:cNvSpPr>
          <p:nvPr>
            <p:ph type="subTitle" idx="1"/>
          </p:nvPr>
        </p:nvSpPr>
        <p:spPr/>
        <p:txBody>
          <a:bodyPr/>
          <a:lstStyle/>
          <a:p>
            <a:endParaRPr lang="sr-Cyrl-RS"/>
          </a:p>
        </p:txBody>
      </p:sp>
    </p:spTree>
    <p:extLst>
      <p:ext uri="{BB962C8B-B14F-4D97-AF65-F5344CB8AC3E}">
        <p14:creationId xmlns:p14="http://schemas.microsoft.com/office/powerpoint/2010/main" val="28954760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0FB31B36-9BEE-4FA6-9FA4-5D55CAF0075B}"/>
              </a:ext>
            </a:extLst>
          </p:cNvPr>
          <p:cNvSpPr>
            <a:spLocks noGrp="1"/>
          </p:cNvSpPr>
          <p:nvPr>
            <p:ph type="title"/>
          </p:nvPr>
        </p:nvSpPr>
        <p:spPr>
          <a:xfrm>
            <a:off x="838200" y="-569403"/>
            <a:ext cx="10515600" cy="160997"/>
          </a:xfrm>
        </p:spPr>
        <p:txBody>
          <a:bodyPr>
            <a:normAutofit fontScale="90000"/>
          </a:bodyPr>
          <a:lstStyle/>
          <a:p>
            <a:endParaRPr lang="sr-Cyrl-RS"/>
          </a:p>
        </p:txBody>
      </p:sp>
      <p:sp>
        <p:nvSpPr>
          <p:cNvPr id="3" name="Чувар места за садржај 2">
            <a:extLst>
              <a:ext uri="{FF2B5EF4-FFF2-40B4-BE49-F238E27FC236}">
                <a16:creationId xmlns:a16="http://schemas.microsoft.com/office/drawing/2014/main" id="{D2243C60-37CD-4ED4-A26A-14A0B2B2516A}"/>
              </a:ext>
            </a:extLst>
          </p:cNvPr>
          <p:cNvSpPr>
            <a:spLocks noGrp="1"/>
          </p:cNvSpPr>
          <p:nvPr>
            <p:ph idx="1"/>
          </p:nvPr>
        </p:nvSpPr>
        <p:spPr>
          <a:xfrm>
            <a:off x="838200" y="359135"/>
            <a:ext cx="10515600" cy="5817828"/>
          </a:xfrm>
        </p:spPr>
        <p:txBody>
          <a:bodyPr vert="horz" lIns="91440" tIns="45720" rIns="91440" bIns="45720" rtlCol="0" anchor="t">
            <a:normAutofit/>
          </a:bodyPr>
          <a:lstStyle/>
          <a:p>
            <a:r>
              <a:rPr lang="sr-Cyrl-RS" sz="2400" dirty="0">
                <a:ea typeface="+mn-lt"/>
                <a:cs typeface="+mn-lt"/>
              </a:rPr>
              <a:t>Половином 19. века два немачка филозофа која су живела у Енглеској покушавала су да створе идеологију која ће узбуркати свет. Њихове идеје обелодањене су по први пут у Комунистичком манифесту. Један од ове двојице био је Карл Маркс, а други Фридрих Енгелс. Ова двојица веровала су у филозофију познатију као материјализам. Овај правац је у ствари настао у древној Грчкој код великог мислиоца Демокрита.</a:t>
            </a:r>
            <a:endParaRPr lang="sr-Cyrl-RS" sz="2400" dirty="0">
              <a:cs typeface="Calibri" panose="020F0502020204030204"/>
            </a:endParaRPr>
          </a:p>
        </p:txBody>
      </p:sp>
      <p:pic>
        <p:nvPicPr>
          <p:cNvPr id="4" name="Слика 4">
            <a:extLst>
              <a:ext uri="{FF2B5EF4-FFF2-40B4-BE49-F238E27FC236}">
                <a16:creationId xmlns:a16="http://schemas.microsoft.com/office/drawing/2014/main" id="{A750E092-1706-4F1E-B63A-7A2DB7FB72AE}"/>
              </a:ext>
            </a:extLst>
          </p:cNvPr>
          <p:cNvPicPr>
            <a:picLocks noChangeAspect="1"/>
          </p:cNvPicPr>
          <p:nvPr/>
        </p:nvPicPr>
        <p:blipFill>
          <a:blip r:embed="rId2"/>
          <a:stretch>
            <a:fillRect/>
          </a:stretch>
        </p:blipFill>
        <p:spPr>
          <a:xfrm>
            <a:off x="1101641" y="2536167"/>
            <a:ext cx="2483738" cy="3740989"/>
          </a:xfrm>
          <a:prstGeom prst="rect">
            <a:avLst/>
          </a:prstGeom>
        </p:spPr>
      </p:pic>
      <p:sp>
        <p:nvSpPr>
          <p:cNvPr id="5" name="Оквир за текст 4">
            <a:extLst>
              <a:ext uri="{FF2B5EF4-FFF2-40B4-BE49-F238E27FC236}">
                <a16:creationId xmlns:a16="http://schemas.microsoft.com/office/drawing/2014/main" id="{9E0BA5EB-A36D-4398-B23E-F9034C66D6D8}"/>
              </a:ext>
            </a:extLst>
          </p:cNvPr>
          <p:cNvSpPr txBox="1"/>
          <p:nvPr/>
        </p:nvSpPr>
        <p:spPr>
          <a:xfrm>
            <a:off x="971909" y="629153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Cyrl-RS" dirty="0"/>
              <a:t>Карл Маркс</a:t>
            </a:r>
            <a:endParaRPr lang="sr-Cyrl-RS" dirty="0">
              <a:cs typeface="Calibri"/>
            </a:endParaRPr>
          </a:p>
        </p:txBody>
      </p:sp>
      <p:pic>
        <p:nvPicPr>
          <p:cNvPr id="6" name="Слика 6" descr="Слика на којој се налази особа, отворени простор, човек, старо&#10;&#10;Опис је аутоматски генерисан">
            <a:extLst>
              <a:ext uri="{FF2B5EF4-FFF2-40B4-BE49-F238E27FC236}">
                <a16:creationId xmlns:a16="http://schemas.microsoft.com/office/drawing/2014/main" id="{9964BC0F-55C8-4C6D-81D8-441569B72D34}"/>
              </a:ext>
            </a:extLst>
          </p:cNvPr>
          <p:cNvPicPr>
            <a:picLocks noChangeAspect="1"/>
          </p:cNvPicPr>
          <p:nvPr/>
        </p:nvPicPr>
        <p:blipFill>
          <a:blip r:embed="rId3"/>
          <a:stretch>
            <a:fillRect/>
          </a:stretch>
        </p:blipFill>
        <p:spPr>
          <a:xfrm>
            <a:off x="8974167" y="2534459"/>
            <a:ext cx="2467514" cy="3744403"/>
          </a:xfrm>
          <a:prstGeom prst="rect">
            <a:avLst/>
          </a:prstGeom>
        </p:spPr>
      </p:pic>
      <p:sp>
        <p:nvSpPr>
          <p:cNvPr id="7" name="Оквир за текст 6">
            <a:extLst>
              <a:ext uri="{FF2B5EF4-FFF2-40B4-BE49-F238E27FC236}">
                <a16:creationId xmlns:a16="http://schemas.microsoft.com/office/drawing/2014/main" id="{49DFA122-3470-46E3-97FC-F19933F35C93}"/>
              </a:ext>
            </a:extLst>
          </p:cNvPr>
          <p:cNvSpPr txBox="1"/>
          <p:nvPr/>
        </p:nvSpPr>
        <p:spPr>
          <a:xfrm>
            <a:off x="8907313" y="629063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Cyrl-RS" dirty="0">
                <a:cs typeface="Calibri"/>
              </a:rPr>
              <a:t>Фридрих Енгелс</a:t>
            </a:r>
          </a:p>
        </p:txBody>
      </p:sp>
    </p:spTree>
    <p:extLst>
      <p:ext uri="{BB962C8B-B14F-4D97-AF65-F5344CB8AC3E}">
        <p14:creationId xmlns:p14="http://schemas.microsoft.com/office/powerpoint/2010/main" val="40160935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027E2EC0-8736-43A3-A947-AD6B8614A3CB}"/>
              </a:ext>
            </a:extLst>
          </p:cNvPr>
          <p:cNvSpPr>
            <a:spLocks noGrp="1"/>
          </p:cNvSpPr>
          <p:nvPr>
            <p:ph type="title"/>
          </p:nvPr>
        </p:nvSpPr>
        <p:spPr>
          <a:xfrm>
            <a:off x="838200" y="48823"/>
            <a:ext cx="10515600" cy="649828"/>
          </a:xfrm>
        </p:spPr>
        <p:txBody>
          <a:bodyPr>
            <a:normAutofit fontScale="90000"/>
          </a:bodyPr>
          <a:lstStyle/>
          <a:p>
            <a:r>
              <a:rPr lang="sr-Cyrl-RS" dirty="0">
                <a:cs typeface="Calibri Light"/>
              </a:rPr>
              <a:t>Комунистичка идеологија</a:t>
            </a:r>
            <a:endParaRPr lang="sr-Cyrl-RS" dirty="0"/>
          </a:p>
        </p:txBody>
      </p:sp>
      <p:sp>
        <p:nvSpPr>
          <p:cNvPr id="3" name="Чувар места за садржај 2">
            <a:extLst>
              <a:ext uri="{FF2B5EF4-FFF2-40B4-BE49-F238E27FC236}">
                <a16:creationId xmlns:a16="http://schemas.microsoft.com/office/drawing/2014/main" id="{2B99125C-229F-4308-A67F-BDA488C90028}"/>
              </a:ext>
            </a:extLst>
          </p:cNvPr>
          <p:cNvSpPr>
            <a:spLocks noGrp="1"/>
          </p:cNvSpPr>
          <p:nvPr>
            <p:ph idx="1"/>
          </p:nvPr>
        </p:nvSpPr>
        <p:spPr>
          <a:xfrm>
            <a:off x="838200" y="704192"/>
            <a:ext cx="10716883" cy="6033487"/>
          </a:xfrm>
        </p:spPr>
        <p:txBody>
          <a:bodyPr vert="horz" lIns="91440" tIns="45720" rIns="91440" bIns="45720" rtlCol="0" anchor="t">
            <a:noAutofit/>
          </a:bodyPr>
          <a:lstStyle/>
          <a:p>
            <a:pPr marL="0" indent="0">
              <a:buNone/>
            </a:pPr>
            <a:r>
              <a:rPr lang="sr-Cyrl-RS" sz="2200" dirty="0">
                <a:ea typeface="+mn-lt"/>
                <a:cs typeface="+mn-lt"/>
              </a:rPr>
              <a:t>Током Француске револуције скинут је вео прашине који је прекривао европски материјализам. Циљ ових мислиоца је био одбацивање религиозних уверења, а материјализам је био једини правац у филозофији с којом су могли да иступе против религије. Маркс и Енгелс тврдили су да је </a:t>
            </a:r>
            <a:r>
              <a:rPr lang="sr-Cyrl-RS" sz="2200" i="1" dirty="0">
                <a:ea typeface="+mn-lt"/>
                <a:cs typeface="+mn-lt"/>
              </a:rPr>
              <a:t>сукоб основни закон природе и бабица рађања сваког новог друштвеног поретка</a:t>
            </a:r>
            <a:r>
              <a:rPr lang="sr-Cyrl-RS" sz="2200" dirty="0">
                <a:ea typeface="+mn-lt"/>
                <a:cs typeface="+mn-lt"/>
              </a:rPr>
              <a:t>. За религијске и породичне концепте у комунистичкој идеологији није било места јер прва је одржавала монархијски систем државног уређења а друга је потискивала партију са првог места. Маркс је у почетку веровао у Бога, али претпоставља се да је приступио </a:t>
            </a:r>
            <a:r>
              <a:rPr lang="sr-Cyrl-RS" sz="2200" dirty="0" err="1">
                <a:ea typeface="+mn-lt"/>
                <a:cs typeface="+mn-lt"/>
              </a:rPr>
              <a:t>сатанистичкој</a:t>
            </a:r>
            <a:r>
              <a:rPr lang="sr-Cyrl-RS" sz="2200" dirty="0">
                <a:ea typeface="+mn-lt"/>
                <a:cs typeface="+mn-lt"/>
              </a:rPr>
              <a:t> цркви. Да ли је случајно што је симбол комунизма петокрака, када наопако окренута симболизује Сатану. Поред хришћанства мрзео је и јеврејску религију. Маркс је неједнаку расподелу богатства сматрао узроком човекове несреће. Кад би се имовина једнако распоредила човек би био срећан. А средство које човека спречава да узме свој део имовине је религија, јер се ту каже: не кради, не сведочи лажно, не пожели туђе.</a:t>
            </a:r>
          </a:p>
          <a:p>
            <a:pPr marL="0" indent="0">
              <a:buNone/>
            </a:pPr>
            <a:r>
              <a:rPr lang="sr-Cyrl-RS" sz="2200" dirty="0">
                <a:ea typeface="+mn-lt"/>
                <a:cs typeface="+mn-lt"/>
              </a:rPr>
              <a:t>Даље се на удару Марксове </a:t>
            </a:r>
            <a:r>
              <a:rPr lang="sr-Cyrl-RS" sz="2200" dirty="0" err="1">
                <a:ea typeface="+mn-lt"/>
                <a:cs typeface="+mn-lt"/>
              </a:rPr>
              <a:t>докторине</a:t>
            </a:r>
            <a:r>
              <a:rPr lang="sr-Cyrl-RS" sz="2200" dirty="0">
                <a:ea typeface="+mn-lt"/>
                <a:cs typeface="+mn-lt"/>
              </a:rPr>
              <a:t> нашла породица и нација. Каже: </a:t>
            </a:r>
            <a:r>
              <a:rPr lang="sr-Cyrl-RS" sz="2200" i="1" dirty="0">
                <a:ea typeface="+mn-lt"/>
                <a:cs typeface="+mn-lt"/>
              </a:rPr>
              <a:t>буржоаске фразе о породици и присном односу родитеља и деце су ми одвратне</a:t>
            </a:r>
            <a:r>
              <a:rPr lang="sr-Cyrl-RS" sz="2200" dirty="0">
                <a:ea typeface="+mn-lt"/>
                <a:cs typeface="+mn-lt"/>
              </a:rPr>
              <a:t>. О нацији: ,,</a:t>
            </a:r>
            <a:r>
              <a:rPr lang="sr-Cyrl-RS" sz="2200" i="1" dirty="0">
                <a:ea typeface="+mn-lt"/>
                <a:cs typeface="+mn-lt"/>
              </a:rPr>
              <a:t>Радници немају домовину, њима се не може одузети оно што немају</a:t>
            </a:r>
            <a:r>
              <a:rPr lang="sr-Cyrl-RS" sz="2200" dirty="0">
                <a:ea typeface="+mn-lt"/>
                <a:cs typeface="+mn-lt"/>
              </a:rPr>
              <a:t>“. Своју небригу о породици показао је тако што је дозволио да му двоје од шесторо деце умру од глади ,двоје деце је починило самоубиство. Иако је био против тога да једни људи служе другим ,имао је служавку.</a:t>
            </a:r>
            <a:endParaRPr lang="sr-Cyrl-RS" sz="2200">
              <a:cs typeface="Calibri" panose="020F0502020204030204"/>
            </a:endParaRPr>
          </a:p>
        </p:txBody>
      </p:sp>
    </p:spTree>
    <p:extLst>
      <p:ext uri="{BB962C8B-B14F-4D97-AF65-F5344CB8AC3E}">
        <p14:creationId xmlns:p14="http://schemas.microsoft.com/office/powerpoint/2010/main" val="13265311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3AF2A264-B1B8-48E2-A6B8-0A937D2C81FD}"/>
              </a:ext>
            </a:extLst>
          </p:cNvPr>
          <p:cNvSpPr>
            <a:spLocks noGrp="1"/>
          </p:cNvSpPr>
          <p:nvPr>
            <p:ph type="title"/>
          </p:nvPr>
        </p:nvSpPr>
        <p:spPr>
          <a:xfrm flipV="1">
            <a:off x="838200" y="-1975538"/>
            <a:ext cx="10515600" cy="1463645"/>
          </a:xfrm>
        </p:spPr>
        <p:txBody>
          <a:bodyPr/>
          <a:lstStyle/>
          <a:p>
            <a:endParaRPr lang="sr-Cyrl-RS"/>
          </a:p>
        </p:txBody>
      </p:sp>
      <p:sp>
        <p:nvSpPr>
          <p:cNvPr id="3" name="Чувар места за садржај 2">
            <a:extLst>
              <a:ext uri="{FF2B5EF4-FFF2-40B4-BE49-F238E27FC236}">
                <a16:creationId xmlns:a16="http://schemas.microsoft.com/office/drawing/2014/main" id="{A54B1B2F-42C7-4C20-A096-2EB75FB37278}"/>
              </a:ext>
            </a:extLst>
          </p:cNvPr>
          <p:cNvSpPr>
            <a:spLocks noGrp="1"/>
          </p:cNvSpPr>
          <p:nvPr>
            <p:ph idx="1"/>
          </p:nvPr>
        </p:nvSpPr>
        <p:spPr>
          <a:xfrm>
            <a:off x="838200" y="172229"/>
            <a:ext cx="10515600" cy="4811414"/>
          </a:xfrm>
        </p:spPr>
        <p:txBody>
          <a:bodyPr vert="horz" lIns="91440" tIns="45720" rIns="91440" bIns="45720" rtlCol="0" anchor="t">
            <a:normAutofit lnSpcReduction="10000"/>
          </a:bodyPr>
          <a:lstStyle/>
          <a:p>
            <a:pPr marL="0" indent="0">
              <a:buNone/>
            </a:pPr>
            <a:r>
              <a:rPr lang="sr-Cyrl-RS" sz="2400" dirty="0">
                <a:ea typeface="+mn-lt"/>
                <a:cs typeface="+mn-lt"/>
              </a:rPr>
              <a:t>Разлози за Марксову огорченост на религију су бројни. Маркс је религију видео као механизам богатих помоћу којег раднике држе у стању сиромаштва. Учење да имовина једног човека не припада другоме; учење да човек не треба да жуди за имовином другог човека. Маркс и Енгелс пишу манифест комунистичке партије, али не из своје главе, после чега почињу револуције у Бодену, Бечу, Венецији, Лондону, Шпанији и Русији-све ове револуције су пропале. </a:t>
            </a:r>
          </a:p>
          <a:p>
            <a:pPr marL="0" indent="0">
              <a:buNone/>
            </a:pPr>
            <a:r>
              <a:rPr lang="sr-Cyrl-RS" sz="2400" dirty="0">
                <a:ea typeface="+mn-lt"/>
                <a:cs typeface="+mn-lt"/>
              </a:rPr>
              <a:t>Француско-Пруски рат 1871.године послужио је као први експеримент за револуцију о којој је Маркс маштао. Француска је била потучена а марксисти са другим малим социјалним групама су уграбили прилику и изазвали устанак у Паризу створивши прву Комуну. Нови режим је Париз претворио у кључ терора, цркве и службене зграде су биле срушене а верски представници побијени. Први експеримент комунизма оставио је иза себе 80 хиљада жртава.</a:t>
            </a:r>
            <a:endParaRPr lang="sr-Cyrl-RS" sz="2400" dirty="0">
              <a:cs typeface="Calibri" panose="020F0502020204030204"/>
            </a:endParaRPr>
          </a:p>
        </p:txBody>
      </p:sp>
      <p:pic>
        <p:nvPicPr>
          <p:cNvPr id="4" name="Слика 4">
            <a:extLst>
              <a:ext uri="{FF2B5EF4-FFF2-40B4-BE49-F238E27FC236}">
                <a16:creationId xmlns:a16="http://schemas.microsoft.com/office/drawing/2014/main" id="{741F519A-51ED-4862-84FE-8E7F9539C92B}"/>
              </a:ext>
            </a:extLst>
          </p:cNvPr>
          <p:cNvPicPr>
            <a:picLocks noChangeAspect="1"/>
          </p:cNvPicPr>
          <p:nvPr/>
        </p:nvPicPr>
        <p:blipFill>
          <a:blip r:embed="rId2"/>
          <a:stretch>
            <a:fillRect/>
          </a:stretch>
        </p:blipFill>
        <p:spPr>
          <a:xfrm>
            <a:off x="8994475" y="4300269"/>
            <a:ext cx="2383767" cy="2383767"/>
          </a:xfrm>
          <a:prstGeom prst="rect">
            <a:avLst/>
          </a:prstGeom>
        </p:spPr>
      </p:pic>
      <p:sp>
        <p:nvSpPr>
          <p:cNvPr id="5" name="Оквир за текст 4">
            <a:extLst>
              <a:ext uri="{FF2B5EF4-FFF2-40B4-BE49-F238E27FC236}">
                <a16:creationId xmlns:a16="http://schemas.microsoft.com/office/drawing/2014/main" id="{504D1569-1C6E-4964-AFC5-10C3329FBB4F}"/>
              </a:ext>
            </a:extLst>
          </p:cNvPr>
          <p:cNvSpPr txBox="1"/>
          <p:nvPr/>
        </p:nvSpPr>
        <p:spPr>
          <a:xfrm>
            <a:off x="9123872" y="649281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Cyrl-RS" dirty="0">
                <a:cs typeface="Calibri"/>
              </a:rPr>
              <a:t>Симбол </a:t>
            </a:r>
            <a:r>
              <a:rPr lang="sr-Cyrl-RS" dirty="0" err="1">
                <a:cs typeface="Calibri"/>
              </a:rPr>
              <a:t>кумунизма</a:t>
            </a:r>
          </a:p>
        </p:txBody>
      </p:sp>
    </p:spTree>
    <p:extLst>
      <p:ext uri="{BB962C8B-B14F-4D97-AF65-F5344CB8AC3E}">
        <p14:creationId xmlns:p14="http://schemas.microsoft.com/office/powerpoint/2010/main" val="3830145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29A3ADCF-0F16-4CEB-AF9E-A51BDB23F044}"/>
              </a:ext>
            </a:extLst>
          </p:cNvPr>
          <p:cNvSpPr>
            <a:spLocks noGrp="1"/>
          </p:cNvSpPr>
          <p:nvPr>
            <p:ph type="ctrTitle"/>
          </p:nvPr>
        </p:nvSpPr>
        <p:spPr/>
        <p:txBody>
          <a:bodyPr/>
          <a:lstStyle/>
          <a:p>
            <a:r>
              <a:rPr lang="sr-Cyrl-RS" dirty="0">
                <a:latin typeface="Century"/>
                <a:cs typeface="Calibri Light"/>
              </a:rPr>
              <a:t>Комунизам у Русији</a:t>
            </a:r>
            <a:endParaRPr lang="sr-Cyrl-RS" dirty="0">
              <a:latin typeface="Century"/>
            </a:endParaRPr>
          </a:p>
        </p:txBody>
      </p:sp>
      <p:sp>
        <p:nvSpPr>
          <p:cNvPr id="3" name="Поднаслов 2">
            <a:extLst>
              <a:ext uri="{FF2B5EF4-FFF2-40B4-BE49-F238E27FC236}">
                <a16:creationId xmlns:a16="http://schemas.microsoft.com/office/drawing/2014/main" id="{27283528-AEE2-427C-8E8A-5A2101F532DE}"/>
              </a:ext>
            </a:extLst>
          </p:cNvPr>
          <p:cNvSpPr>
            <a:spLocks noGrp="1"/>
          </p:cNvSpPr>
          <p:nvPr>
            <p:ph type="subTitle" idx="1"/>
          </p:nvPr>
        </p:nvSpPr>
        <p:spPr/>
        <p:txBody>
          <a:bodyPr/>
          <a:lstStyle/>
          <a:p>
            <a:endParaRPr lang="sr-Cyrl-RS"/>
          </a:p>
        </p:txBody>
      </p:sp>
    </p:spTree>
    <p:extLst>
      <p:ext uri="{BB962C8B-B14F-4D97-AF65-F5344CB8AC3E}">
        <p14:creationId xmlns:p14="http://schemas.microsoft.com/office/powerpoint/2010/main" val="39086304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8EA211EC-AD9B-421F-9539-ED7364850D2F}"/>
              </a:ext>
            </a:extLst>
          </p:cNvPr>
          <p:cNvSpPr>
            <a:spLocks noGrp="1"/>
          </p:cNvSpPr>
          <p:nvPr>
            <p:ph type="title"/>
          </p:nvPr>
        </p:nvSpPr>
        <p:spPr>
          <a:xfrm flipV="1">
            <a:off x="838200" y="-796595"/>
            <a:ext cx="10515600" cy="586626"/>
          </a:xfrm>
        </p:spPr>
        <p:txBody>
          <a:bodyPr>
            <a:normAutofit fontScale="90000"/>
          </a:bodyPr>
          <a:lstStyle/>
          <a:p>
            <a:endParaRPr lang="sr-Cyrl-RS"/>
          </a:p>
        </p:txBody>
      </p:sp>
      <p:sp>
        <p:nvSpPr>
          <p:cNvPr id="3" name="Чувар места за садржај 2">
            <a:extLst>
              <a:ext uri="{FF2B5EF4-FFF2-40B4-BE49-F238E27FC236}">
                <a16:creationId xmlns:a16="http://schemas.microsoft.com/office/drawing/2014/main" id="{137D2B6C-4DBE-4E39-AF40-98BBB1AD1451}"/>
              </a:ext>
            </a:extLst>
          </p:cNvPr>
          <p:cNvSpPr>
            <a:spLocks noGrp="1"/>
          </p:cNvSpPr>
          <p:nvPr>
            <p:ph idx="1"/>
          </p:nvPr>
        </p:nvSpPr>
        <p:spPr>
          <a:xfrm>
            <a:off x="838200" y="114720"/>
            <a:ext cx="10515600" cy="6637337"/>
          </a:xfrm>
        </p:spPr>
        <p:txBody>
          <a:bodyPr vert="horz" lIns="91440" tIns="45720" rIns="91440" bIns="45720" rtlCol="0" anchor="t">
            <a:noAutofit/>
          </a:bodyPr>
          <a:lstStyle/>
          <a:p>
            <a:pPr marL="0" indent="0">
              <a:buNone/>
            </a:pPr>
            <a:r>
              <a:rPr lang="sr-Cyrl-RS" sz="2200" dirty="0">
                <a:ea typeface="+mn-lt"/>
                <a:cs typeface="+mn-lt"/>
              </a:rPr>
              <a:t>Почетком 20. века комунистичке идеје нарочито су се шириле у Русији са порастом броја радника. 20. век је најкрвавији у историји- 250.000.000 људи је погинуло у ратовима и пол. Убиствима. у Вођа комунистичког покрета у Русији био је Владимир </a:t>
            </a:r>
            <a:r>
              <a:rPr lang="sr-Cyrl-RS" sz="2200" dirty="0" err="1">
                <a:ea typeface="+mn-lt"/>
                <a:cs typeface="+mn-lt"/>
              </a:rPr>
              <a:t>Иљич</a:t>
            </a:r>
            <a:r>
              <a:rPr lang="sr-Cyrl-RS" sz="2200" dirty="0">
                <a:ea typeface="+mn-lt"/>
                <a:cs typeface="+mn-lt"/>
              </a:rPr>
              <a:t> Лењин. Они су веровали да је крвава револуција и обрачун са царским режимом неопходан како би дошли на власт. Прилика коју су чекали дошла је са избијањем Првог светског рата. Током прве три године рата Русија је изгубила два милиона људи. Патња коју је проживела током рата водила је Русију ка револуцији. У фебруару 1917.године војне јединице у Петрограду преузеле су град. Цар Николај II морао је да побегне из града, али је ухапшен брзо, а сви симболи царског режима били су уништени од револуционара. Већина људи је веровала да ће крај царског режима донети Русији срећније године и погрешили су. Власт долази у руке људи који мрзе све што је Божје, руско и православно.</a:t>
            </a:r>
            <a:endParaRPr lang="sr-Cyrl-RS" sz="2200" dirty="0">
              <a:cs typeface="Calibri" panose="020F0502020204030204"/>
            </a:endParaRPr>
          </a:p>
        </p:txBody>
      </p:sp>
      <p:pic>
        <p:nvPicPr>
          <p:cNvPr id="4" name="Слика 4" descr="Слика на којој се налази текст, човек, зид, особа&#10;&#10;Опис је аутоматски генерисан">
            <a:extLst>
              <a:ext uri="{FF2B5EF4-FFF2-40B4-BE49-F238E27FC236}">
                <a16:creationId xmlns:a16="http://schemas.microsoft.com/office/drawing/2014/main" id="{D0539F05-5B37-4067-AFF7-AE012FD28684}"/>
              </a:ext>
            </a:extLst>
          </p:cNvPr>
          <p:cNvPicPr>
            <a:picLocks noChangeAspect="1"/>
          </p:cNvPicPr>
          <p:nvPr/>
        </p:nvPicPr>
        <p:blipFill>
          <a:blip r:embed="rId2"/>
          <a:stretch>
            <a:fillRect/>
          </a:stretch>
        </p:blipFill>
        <p:spPr>
          <a:xfrm>
            <a:off x="957532" y="3835226"/>
            <a:ext cx="2470030" cy="2638114"/>
          </a:xfrm>
          <a:prstGeom prst="rect">
            <a:avLst/>
          </a:prstGeom>
        </p:spPr>
      </p:pic>
      <p:sp>
        <p:nvSpPr>
          <p:cNvPr id="5" name="Оквир за текст 4">
            <a:extLst>
              <a:ext uri="{FF2B5EF4-FFF2-40B4-BE49-F238E27FC236}">
                <a16:creationId xmlns:a16="http://schemas.microsoft.com/office/drawing/2014/main" id="{70E2D7A1-7CA9-4333-963D-D7EE06C855E3}"/>
              </a:ext>
            </a:extLst>
          </p:cNvPr>
          <p:cNvSpPr txBox="1"/>
          <p:nvPr/>
        </p:nvSpPr>
        <p:spPr>
          <a:xfrm>
            <a:off x="957532" y="649281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Cyrl-RS" dirty="0">
                <a:cs typeface="Calibri"/>
              </a:rPr>
              <a:t>Владимир </a:t>
            </a:r>
            <a:r>
              <a:rPr lang="sr-Cyrl-RS" dirty="0" err="1">
                <a:cs typeface="Calibri"/>
              </a:rPr>
              <a:t>Иљич</a:t>
            </a:r>
            <a:r>
              <a:rPr lang="sr-Cyrl-RS" dirty="0">
                <a:cs typeface="Calibri"/>
              </a:rPr>
              <a:t> Лењин</a:t>
            </a:r>
            <a:endParaRPr lang="sr-Latn-RS" dirty="0"/>
          </a:p>
        </p:txBody>
      </p:sp>
      <p:pic>
        <p:nvPicPr>
          <p:cNvPr id="6" name="Слика 6" descr="Слика на којој се налази отворени простор, црно, старо, бело&#10;&#10;Опис је аутоматски генерисан">
            <a:extLst>
              <a:ext uri="{FF2B5EF4-FFF2-40B4-BE49-F238E27FC236}">
                <a16:creationId xmlns:a16="http://schemas.microsoft.com/office/drawing/2014/main" id="{C592311A-DDA6-4AB3-A1E4-93140FF783CA}"/>
              </a:ext>
            </a:extLst>
          </p:cNvPr>
          <p:cNvPicPr>
            <a:picLocks noChangeAspect="1"/>
          </p:cNvPicPr>
          <p:nvPr/>
        </p:nvPicPr>
        <p:blipFill>
          <a:blip r:embed="rId3"/>
          <a:stretch>
            <a:fillRect/>
          </a:stretch>
        </p:blipFill>
        <p:spPr>
          <a:xfrm>
            <a:off x="4225596" y="3842080"/>
            <a:ext cx="3740808" cy="2624406"/>
          </a:xfrm>
          <a:prstGeom prst="rect">
            <a:avLst/>
          </a:prstGeom>
        </p:spPr>
      </p:pic>
      <p:sp>
        <p:nvSpPr>
          <p:cNvPr id="7" name="Оквир за текст 6">
            <a:extLst>
              <a:ext uri="{FF2B5EF4-FFF2-40B4-BE49-F238E27FC236}">
                <a16:creationId xmlns:a16="http://schemas.microsoft.com/office/drawing/2014/main" id="{F821B90A-FBD8-49E3-9404-96896FE199F1}"/>
              </a:ext>
            </a:extLst>
          </p:cNvPr>
          <p:cNvSpPr txBox="1"/>
          <p:nvPr/>
        </p:nvSpPr>
        <p:spPr>
          <a:xfrm>
            <a:off x="4723501" y="649191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Cyrl-RS" dirty="0">
                <a:cs typeface="Calibri"/>
              </a:rPr>
              <a:t>Фебруарска револуција</a:t>
            </a:r>
          </a:p>
        </p:txBody>
      </p:sp>
      <p:pic>
        <p:nvPicPr>
          <p:cNvPr id="8" name="Слика 8" descr="Слика на којој се налази текст, особа&#10;&#10;Опис је аутоматски генерисан">
            <a:extLst>
              <a:ext uri="{FF2B5EF4-FFF2-40B4-BE49-F238E27FC236}">
                <a16:creationId xmlns:a16="http://schemas.microsoft.com/office/drawing/2014/main" id="{06027C0A-AA25-4D4F-AB8D-23A53FB74D08}"/>
              </a:ext>
            </a:extLst>
          </p:cNvPr>
          <p:cNvPicPr>
            <a:picLocks noChangeAspect="1"/>
          </p:cNvPicPr>
          <p:nvPr/>
        </p:nvPicPr>
        <p:blipFill>
          <a:blip r:embed="rId4"/>
          <a:stretch>
            <a:fillRect/>
          </a:stretch>
        </p:blipFill>
        <p:spPr>
          <a:xfrm>
            <a:off x="9210135" y="3831432"/>
            <a:ext cx="2168106" cy="2631323"/>
          </a:xfrm>
          <a:prstGeom prst="rect">
            <a:avLst/>
          </a:prstGeom>
        </p:spPr>
      </p:pic>
      <p:sp>
        <p:nvSpPr>
          <p:cNvPr id="9" name="Оквир за текст 8">
            <a:extLst>
              <a:ext uri="{FF2B5EF4-FFF2-40B4-BE49-F238E27FC236}">
                <a16:creationId xmlns:a16="http://schemas.microsoft.com/office/drawing/2014/main" id="{C6F72654-3168-49B2-B576-EA7E2047011D}"/>
              </a:ext>
            </a:extLst>
          </p:cNvPr>
          <p:cNvSpPr txBox="1"/>
          <p:nvPr/>
        </p:nvSpPr>
        <p:spPr>
          <a:xfrm>
            <a:off x="9452754" y="647664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Cyrl-RS" dirty="0">
                <a:ea typeface="+mn-lt"/>
                <a:cs typeface="+mn-lt"/>
              </a:rPr>
              <a:t>Цар Николај II</a:t>
            </a:r>
            <a:endParaRPr lang="sr-Latn-RS" dirty="0"/>
          </a:p>
        </p:txBody>
      </p:sp>
    </p:spTree>
    <p:extLst>
      <p:ext uri="{BB962C8B-B14F-4D97-AF65-F5344CB8AC3E}">
        <p14:creationId xmlns:p14="http://schemas.microsoft.com/office/powerpoint/2010/main" val="3125715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814DA476-E617-4E6E-B6C1-785025951D09}"/>
              </a:ext>
            </a:extLst>
          </p:cNvPr>
          <p:cNvSpPr>
            <a:spLocks noGrp="1"/>
          </p:cNvSpPr>
          <p:nvPr>
            <p:ph type="title"/>
          </p:nvPr>
        </p:nvSpPr>
        <p:spPr>
          <a:xfrm>
            <a:off x="838200" y="5691"/>
            <a:ext cx="10515600" cy="635450"/>
          </a:xfrm>
        </p:spPr>
        <p:txBody>
          <a:bodyPr>
            <a:normAutofit fontScale="90000"/>
          </a:bodyPr>
          <a:lstStyle/>
          <a:p>
            <a:r>
              <a:rPr lang="sr-Cyrl-RS" dirty="0">
                <a:cs typeface="Calibri Light"/>
              </a:rPr>
              <a:t>Лењинова политика и глад у Русији</a:t>
            </a:r>
            <a:endParaRPr lang="sr-Cyrl-RS" dirty="0" err="1"/>
          </a:p>
        </p:txBody>
      </p:sp>
      <p:sp>
        <p:nvSpPr>
          <p:cNvPr id="3" name="Чувар места за садржај 2">
            <a:extLst>
              <a:ext uri="{FF2B5EF4-FFF2-40B4-BE49-F238E27FC236}">
                <a16:creationId xmlns:a16="http://schemas.microsoft.com/office/drawing/2014/main" id="{32222EBB-C2EE-4373-82C5-C74B0800B17F}"/>
              </a:ext>
            </a:extLst>
          </p:cNvPr>
          <p:cNvSpPr>
            <a:spLocks noGrp="1"/>
          </p:cNvSpPr>
          <p:nvPr>
            <p:ph idx="1"/>
          </p:nvPr>
        </p:nvSpPr>
        <p:spPr>
          <a:xfrm>
            <a:off x="838200" y="646682"/>
            <a:ext cx="10515600" cy="6019111"/>
          </a:xfrm>
        </p:spPr>
        <p:txBody>
          <a:bodyPr vert="horz" lIns="91440" tIns="45720" rIns="91440" bIns="45720" rtlCol="0" anchor="t">
            <a:noAutofit/>
          </a:bodyPr>
          <a:lstStyle/>
          <a:p>
            <a:pPr marL="0" indent="0">
              <a:buNone/>
            </a:pPr>
            <a:r>
              <a:rPr lang="sr-Cyrl-RS" sz="2200" dirty="0">
                <a:ea typeface="+mn-lt"/>
                <a:cs typeface="+mn-lt"/>
              </a:rPr>
              <a:t>По Лењиновом наређењу цар Николај, његова жена и петоро деце били су погубљени. Градови који су одбили да подрже бољшевички режим били су уништени. Лењин је казао да је </a:t>
            </a:r>
            <a:r>
              <a:rPr lang="sr-Cyrl-RS" sz="2200" i="1" dirty="0">
                <a:ea typeface="+mn-lt"/>
                <a:cs typeface="+mn-lt"/>
              </a:rPr>
              <a:t>одлучио да се беспоштедно обрачуна са духовношћу, да они то не забораве наредних 100 година</a:t>
            </a:r>
            <a:r>
              <a:rPr lang="sr-Cyrl-RS" sz="2200" dirty="0">
                <a:ea typeface="+mn-lt"/>
                <a:cs typeface="+mn-lt"/>
              </a:rPr>
              <a:t>. Издато је наређење да све оне који се буду опирали новом режиму треба погубити. Ужасан страх преплавио је Русију, али комунистичко дивљаштво било је тек започето. Лењин је ускоро проузроковао глад у Русији. Приватна својина била је забрањена ,а роба сељака конфискована. Сељаци су морали да би испунили </a:t>
            </a:r>
            <a:r>
              <a:rPr lang="sr-Cyrl-RS" sz="2200" dirty="0" err="1">
                <a:ea typeface="+mn-lt"/>
                <a:cs typeface="+mn-lt"/>
              </a:rPr>
              <a:t>предвиђену</a:t>
            </a:r>
            <a:r>
              <a:rPr lang="sr-Cyrl-RS" sz="2200" dirty="0">
                <a:ea typeface="+mn-lt"/>
                <a:cs typeface="+mn-lt"/>
              </a:rPr>
              <a:t> квоту да предају све што су имали. Они који нису испунили своје квоте били су протерани или на најокрутније начине понижавани. Упркос свему сељаци нису испунили прописане квоте а Лењин их је казнио тако што им је узео не само сво жито него и семе. Следеће године њиве су остале </a:t>
            </a:r>
            <a:r>
              <a:rPr lang="sr-Cyrl-RS" sz="2200" dirty="0" err="1">
                <a:ea typeface="+mn-lt"/>
                <a:cs typeface="+mn-lt"/>
              </a:rPr>
              <a:t>непосејане</a:t>
            </a:r>
            <a:r>
              <a:rPr lang="sr-Cyrl-RS" sz="2200" dirty="0">
                <a:ea typeface="+mn-lt"/>
                <a:cs typeface="+mn-lt"/>
              </a:rPr>
              <a:t>. 29 милиона људи борило се са глађу од чега је пет милиона умрло од глади. Лењин је једном приликом рекао да </a:t>
            </a:r>
            <a:r>
              <a:rPr lang="sr-Cyrl-RS" sz="2200" i="1" dirty="0">
                <a:ea typeface="+mn-lt"/>
                <a:cs typeface="+mn-lt"/>
              </a:rPr>
              <a:t>верује да ће глад уништити веру у Бога и цара и да ће их натерати да погну своје главе пред комунизмом</a:t>
            </a:r>
            <a:r>
              <a:rPr lang="sr-Cyrl-RS" sz="2200" dirty="0">
                <a:ea typeface="+mn-lt"/>
                <a:cs typeface="+mn-lt"/>
              </a:rPr>
              <a:t>. Лењин конфискује сву црквену имовину.</a:t>
            </a:r>
            <a:r>
              <a:rPr lang="sr-Cyrl-RS" sz="2200" b="1" u="sng" dirty="0">
                <a:ea typeface="+mn-lt"/>
                <a:cs typeface="+mn-lt"/>
              </a:rPr>
              <a:t> </a:t>
            </a:r>
            <a:endParaRPr lang="sr-Cyrl-RS" sz="2200">
              <a:ea typeface="+mn-lt"/>
              <a:cs typeface="+mn-lt"/>
            </a:endParaRPr>
          </a:p>
          <a:p>
            <a:pPr marL="0" indent="0">
              <a:buNone/>
            </a:pPr>
            <a:r>
              <a:rPr lang="sr-Cyrl-RS" sz="2200" b="1" u="sng" dirty="0">
                <a:ea typeface="+mn-lt"/>
                <a:cs typeface="+mn-lt"/>
              </a:rPr>
              <a:t>Разлог њихове суровости је веровање да је човек врста животиње</a:t>
            </a:r>
            <a:r>
              <a:rPr lang="sr-Cyrl-RS" sz="2200" dirty="0">
                <a:ea typeface="+mn-lt"/>
                <a:cs typeface="+mn-lt"/>
              </a:rPr>
              <a:t>. Лењин је желео да се сви понашају исто. Логори су постојали широм Русије где су се људи претварали у живе костуре. Велика већина није изашла жива одатле.</a:t>
            </a:r>
            <a:endParaRPr lang="sr-Cyrl-RS" sz="2200">
              <a:cs typeface="Calibri" panose="020F0502020204030204"/>
            </a:endParaRPr>
          </a:p>
        </p:txBody>
      </p:sp>
    </p:spTree>
    <p:extLst>
      <p:ext uri="{BB962C8B-B14F-4D97-AF65-F5344CB8AC3E}">
        <p14:creationId xmlns:p14="http://schemas.microsoft.com/office/powerpoint/2010/main" val="4166751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1AA6A47F-E0BE-40B3-B5E8-A88A4AC4E543}"/>
              </a:ext>
            </a:extLst>
          </p:cNvPr>
          <p:cNvSpPr>
            <a:spLocks noGrp="1"/>
          </p:cNvSpPr>
          <p:nvPr>
            <p:ph type="title"/>
          </p:nvPr>
        </p:nvSpPr>
        <p:spPr>
          <a:xfrm flipV="1">
            <a:off x="838200" y="-1846142"/>
            <a:ext cx="10515600" cy="1305494"/>
          </a:xfrm>
        </p:spPr>
        <p:txBody>
          <a:bodyPr/>
          <a:lstStyle/>
          <a:p>
            <a:endParaRPr lang="sr-Cyrl-RS"/>
          </a:p>
        </p:txBody>
      </p:sp>
      <p:sp>
        <p:nvSpPr>
          <p:cNvPr id="3" name="Чувар места за садржај 2">
            <a:extLst>
              <a:ext uri="{FF2B5EF4-FFF2-40B4-BE49-F238E27FC236}">
                <a16:creationId xmlns:a16="http://schemas.microsoft.com/office/drawing/2014/main" id="{9F99D9E2-7146-4084-BA72-B22BD839EAAD}"/>
              </a:ext>
            </a:extLst>
          </p:cNvPr>
          <p:cNvSpPr>
            <a:spLocks noGrp="1"/>
          </p:cNvSpPr>
          <p:nvPr>
            <p:ph idx="1"/>
          </p:nvPr>
        </p:nvSpPr>
        <p:spPr>
          <a:xfrm>
            <a:off x="838200" y="301625"/>
            <a:ext cx="10515600" cy="5875338"/>
          </a:xfrm>
        </p:spPr>
        <p:txBody>
          <a:bodyPr vert="horz" lIns="91440" tIns="45720" rIns="91440" bIns="45720" rtlCol="0" anchor="t">
            <a:normAutofit/>
          </a:bodyPr>
          <a:lstStyle/>
          <a:p>
            <a:pPr marL="0" indent="0">
              <a:buNone/>
            </a:pPr>
            <a:r>
              <a:rPr lang="sr-Cyrl-RS" sz="2400" dirty="0">
                <a:ea typeface="+mn-lt"/>
                <a:cs typeface="+mn-lt"/>
              </a:rPr>
              <a:t>Након Лењинове смрти дошао је на власт Стаљин и завео режим страха и мучења који је трајао скоро 30 година. Био је одговоран за око 40 милиона мртвих Руса. Милиони људи били су проглашени за непријатеље државе и одведени у логоре у Сибиру. Научници који нису признавали теорију еволуције такође су убијени, као и велики број свештеника. Цркве су рушене по целој земљи. Нажалост црвени терор настављен је и после Стаљинове смрти и извожен је изван СССР.</a:t>
            </a:r>
            <a:endParaRPr lang="sr-Cyrl-RS" sz="2400" dirty="0">
              <a:cs typeface="Calibri" panose="020F0502020204030204"/>
            </a:endParaRPr>
          </a:p>
        </p:txBody>
      </p:sp>
      <p:pic>
        <p:nvPicPr>
          <p:cNvPr id="4" name="Слика 4" descr="Слика на којој се налази особа, човек, војна униформа, одећа&#10;&#10;Опис је аутоматски генерисан">
            <a:extLst>
              <a:ext uri="{FF2B5EF4-FFF2-40B4-BE49-F238E27FC236}">
                <a16:creationId xmlns:a16="http://schemas.microsoft.com/office/drawing/2014/main" id="{0D61E8DA-48D4-4AB1-832D-0717E50858CD}"/>
              </a:ext>
            </a:extLst>
          </p:cNvPr>
          <p:cNvPicPr>
            <a:picLocks noChangeAspect="1"/>
          </p:cNvPicPr>
          <p:nvPr/>
        </p:nvPicPr>
        <p:blipFill>
          <a:blip r:embed="rId2"/>
          <a:stretch>
            <a:fillRect/>
          </a:stretch>
        </p:blipFill>
        <p:spPr>
          <a:xfrm>
            <a:off x="840177" y="2719118"/>
            <a:ext cx="2604099" cy="3705764"/>
          </a:xfrm>
          <a:prstGeom prst="rect">
            <a:avLst/>
          </a:prstGeom>
        </p:spPr>
      </p:pic>
      <p:sp>
        <p:nvSpPr>
          <p:cNvPr id="5" name="Оквир за текст 4">
            <a:extLst>
              <a:ext uri="{FF2B5EF4-FFF2-40B4-BE49-F238E27FC236}">
                <a16:creationId xmlns:a16="http://schemas.microsoft.com/office/drawing/2014/main" id="{41698004-2DD3-4191-9023-3F50FD01C677}"/>
              </a:ext>
            </a:extLst>
          </p:cNvPr>
          <p:cNvSpPr txBox="1"/>
          <p:nvPr/>
        </p:nvSpPr>
        <p:spPr>
          <a:xfrm>
            <a:off x="1403230" y="643530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Cyrl-RS" dirty="0">
                <a:cs typeface="Calibri"/>
              </a:rPr>
              <a:t>Јосиф Стаљин</a:t>
            </a:r>
          </a:p>
        </p:txBody>
      </p:sp>
    </p:spTree>
    <p:extLst>
      <p:ext uri="{BB962C8B-B14F-4D97-AF65-F5344CB8AC3E}">
        <p14:creationId xmlns:p14="http://schemas.microsoft.com/office/powerpoint/2010/main" val="38829246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4186D2C2-0250-4584-9CF4-7BD7A38D93E2}"/>
              </a:ext>
            </a:extLst>
          </p:cNvPr>
          <p:cNvSpPr>
            <a:spLocks noGrp="1"/>
          </p:cNvSpPr>
          <p:nvPr>
            <p:ph type="title"/>
          </p:nvPr>
        </p:nvSpPr>
        <p:spPr>
          <a:xfrm>
            <a:off x="838200" y="365125"/>
            <a:ext cx="10515600" cy="491677"/>
          </a:xfrm>
        </p:spPr>
        <p:txBody>
          <a:bodyPr>
            <a:normAutofit fontScale="90000"/>
          </a:bodyPr>
          <a:lstStyle/>
          <a:p>
            <a:r>
              <a:rPr lang="sr-Cyrl-RS" dirty="0">
                <a:cs typeface="Calibri Light"/>
              </a:rPr>
              <a:t>Циљеви</a:t>
            </a:r>
            <a:endParaRPr lang="sr-Cyrl-RS" dirty="0"/>
          </a:p>
        </p:txBody>
      </p:sp>
      <p:sp>
        <p:nvSpPr>
          <p:cNvPr id="3" name="Чувар места за садржај 2">
            <a:extLst>
              <a:ext uri="{FF2B5EF4-FFF2-40B4-BE49-F238E27FC236}">
                <a16:creationId xmlns:a16="http://schemas.microsoft.com/office/drawing/2014/main" id="{0F580F51-6C2E-4974-AB58-213BD8802DD8}"/>
              </a:ext>
            </a:extLst>
          </p:cNvPr>
          <p:cNvSpPr>
            <a:spLocks noGrp="1"/>
          </p:cNvSpPr>
          <p:nvPr>
            <p:ph idx="1"/>
          </p:nvPr>
        </p:nvSpPr>
        <p:spPr>
          <a:xfrm>
            <a:off x="838200" y="1063625"/>
            <a:ext cx="10515600" cy="5113338"/>
          </a:xfrm>
        </p:spPr>
        <p:txBody>
          <a:bodyPr vert="horz" lIns="91440" tIns="45720" rIns="91440" bIns="45720" rtlCol="0" anchor="t">
            <a:normAutofit/>
          </a:bodyPr>
          <a:lstStyle/>
          <a:p>
            <a:pPr marL="0" indent="0">
              <a:buNone/>
            </a:pPr>
            <a:r>
              <a:rPr lang="sr-Cyrl-RS" sz="2400" dirty="0">
                <a:ea typeface="+mn-lt"/>
                <a:cs typeface="+mn-lt"/>
              </a:rPr>
              <a:t>Циљеви тајних друштава су истоветни са циљевима организованог комунизма: 1.Укидање приватног власништва</a:t>
            </a:r>
          </a:p>
          <a:p>
            <a:pPr marL="0" indent="0">
              <a:buNone/>
            </a:pPr>
            <a:r>
              <a:rPr lang="sr-Cyrl-RS" sz="2400" dirty="0">
                <a:ea typeface="+mn-lt"/>
                <a:cs typeface="+mn-lt"/>
              </a:rPr>
              <a:t>2.Обрачун са црквеним системом</a:t>
            </a:r>
          </a:p>
          <a:p>
            <a:pPr marL="0" indent="0">
              <a:buNone/>
            </a:pPr>
            <a:r>
              <a:rPr lang="sr-Cyrl-RS" sz="2400" dirty="0">
                <a:ea typeface="+mn-lt"/>
                <a:cs typeface="+mn-lt"/>
              </a:rPr>
              <a:t>3.Комунизам није идеалистички крсташки рат за сиромашне и понижене већ прикривено грабљење моћи богатих.(1.мај –празник рада је датум оснивања </a:t>
            </a:r>
            <a:r>
              <a:rPr lang="sr-Cyrl-RS" sz="2400" err="1">
                <a:ea typeface="+mn-lt"/>
                <a:cs typeface="+mn-lt"/>
              </a:rPr>
              <a:t>Илумината</a:t>
            </a:r>
            <a:r>
              <a:rPr lang="sr-Cyrl-RS" sz="2400" dirty="0">
                <a:ea typeface="+mn-lt"/>
                <a:cs typeface="+mn-lt"/>
              </a:rPr>
              <a:t> 1786. године </a:t>
            </a:r>
            <a:r>
              <a:rPr lang="sr-Cyrl-RS" sz="2400" err="1">
                <a:ea typeface="+mn-lt"/>
                <a:cs typeface="+mn-lt"/>
              </a:rPr>
              <a:t>ткз</a:t>
            </a:r>
            <a:r>
              <a:rPr lang="sr-Cyrl-RS" sz="2400" dirty="0">
                <a:ea typeface="+mn-lt"/>
                <a:cs typeface="+mn-lt"/>
              </a:rPr>
              <a:t>. </a:t>
            </a:r>
            <a:r>
              <a:rPr lang="sr-Cyrl-RS" sz="2400" err="1">
                <a:ea typeface="+mn-lt"/>
                <a:cs typeface="+mn-lt"/>
              </a:rPr>
              <a:t>Јакобинци</a:t>
            </a:r>
            <a:r>
              <a:rPr lang="sr-Cyrl-RS" sz="2400" dirty="0">
                <a:ea typeface="+mn-lt"/>
                <a:cs typeface="+mn-lt"/>
              </a:rPr>
              <a:t>; 1.маја 1886. стотине радника је изашло на улице да би захтевало прихватање 8–часовног радног времена-радничка револуција) </a:t>
            </a:r>
          </a:p>
          <a:p>
            <a:pPr marL="0" indent="0">
              <a:buNone/>
            </a:pPr>
            <a:r>
              <a:rPr lang="sr-Cyrl-RS" sz="2400" dirty="0">
                <a:ea typeface="+mn-lt"/>
                <a:cs typeface="+mn-lt"/>
              </a:rPr>
              <a:t>Погрешне идеје могу бити катастрофалне за човечанство! Комунизам је једна од њих.</a:t>
            </a:r>
            <a:endParaRPr lang="sr-Cyrl-RS" sz="2400">
              <a:cs typeface="Calibri" panose="020F0502020204030204"/>
            </a:endParaRPr>
          </a:p>
        </p:txBody>
      </p:sp>
    </p:spTree>
    <p:extLst>
      <p:ext uri="{BB962C8B-B14F-4D97-AF65-F5344CB8AC3E}">
        <p14:creationId xmlns:p14="http://schemas.microsoft.com/office/powerpoint/2010/main" val="42135937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4269F5AE-E7A0-42F7-BE61-3256AC27B57C}"/>
              </a:ext>
            </a:extLst>
          </p:cNvPr>
          <p:cNvSpPr>
            <a:spLocks noGrp="1"/>
          </p:cNvSpPr>
          <p:nvPr>
            <p:ph type="ctrTitle"/>
          </p:nvPr>
        </p:nvSpPr>
        <p:spPr/>
        <p:txBody>
          <a:bodyPr/>
          <a:lstStyle/>
          <a:p>
            <a:r>
              <a:rPr lang="sr-Cyrl-RS" dirty="0">
                <a:latin typeface="Century"/>
                <a:cs typeface="Calibri Light"/>
              </a:rPr>
              <a:t>Комунизам у Кини</a:t>
            </a:r>
            <a:endParaRPr lang="sr-Cyrl-RS" dirty="0">
              <a:latin typeface="Century"/>
            </a:endParaRPr>
          </a:p>
        </p:txBody>
      </p:sp>
      <p:sp>
        <p:nvSpPr>
          <p:cNvPr id="3" name="Поднаслов 2">
            <a:extLst>
              <a:ext uri="{FF2B5EF4-FFF2-40B4-BE49-F238E27FC236}">
                <a16:creationId xmlns:a16="http://schemas.microsoft.com/office/drawing/2014/main" id="{E5E24B62-3F24-4592-8A52-0F3E6B8BFE80}"/>
              </a:ext>
            </a:extLst>
          </p:cNvPr>
          <p:cNvSpPr>
            <a:spLocks noGrp="1"/>
          </p:cNvSpPr>
          <p:nvPr>
            <p:ph type="subTitle" idx="1"/>
          </p:nvPr>
        </p:nvSpPr>
        <p:spPr/>
        <p:txBody>
          <a:bodyPr/>
          <a:lstStyle/>
          <a:p>
            <a:endParaRPr lang="sr-Cyrl-RS"/>
          </a:p>
        </p:txBody>
      </p:sp>
    </p:spTree>
    <p:extLst>
      <p:ext uri="{BB962C8B-B14F-4D97-AF65-F5344CB8AC3E}">
        <p14:creationId xmlns:p14="http://schemas.microsoft.com/office/powerpoint/2010/main" val="9674261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AE7588D6-DCAD-4BEA-B333-8BC8BB8EDC24}"/>
              </a:ext>
            </a:extLst>
          </p:cNvPr>
          <p:cNvSpPr>
            <a:spLocks noGrp="1"/>
          </p:cNvSpPr>
          <p:nvPr>
            <p:ph type="title"/>
          </p:nvPr>
        </p:nvSpPr>
        <p:spPr>
          <a:xfrm>
            <a:off x="838200" y="-1029479"/>
            <a:ext cx="10515600" cy="994884"/>
          </a:xfrm>
        </p:spPr>
        <p:txBody>
          <a:bodyPr>
            <a:normAutofit/>
          </a:bodyPr>
          <a:lstStyle/>
          <a:p>
            <a:endParaRPr lang="sr-Cyrl-RS"/>
          </a:p>
        </p:txBody>
      </p:sp>
      <p:sp>
        <p:nvSpPr>
          <p:cNvPr id="3" name="Чувар места за садржај 2">
            <a:extLst>
              <a:ext uri="{FF2B5EF4-FFF2-40B4-BE49-F238E27FC236}">
                <a16:creationId xmlns:a16="http://schemas.microsoft.com/office/drawing/2014/main" id="{783EB509-6806-4CD4-B7AD-28FD1F7EDECD}"/>
              </a:ext>
            </a:extLst>
          </p:cNvPr>
          <p:cNvSpPr>
            <a:spLocks noGrp="1"/>
          </p:cNvSpPr>
          <p:nvPr>
            <p:ph idx="1"/>
          </p:nvPr>
        </p:nvSpPr>
        <p:spPr>
          <a:xfrm>
            <a:off x="838200" y="416644"/>
            <a:ext cx="10515600" cy="5760319"/>
          </a:xfrm>
        </p:spPr>
        <p:txBody>
          <a:bodyPr vert="horz" lIns="91440" tIns="45720" rIns="91440" bIns="45720" rtlCol="0" anchor="t">
            <a:normAutofit/>
          </a:bodyPr>
          <a:lstStyle/>
          <a:p>
            <a:pPr marL="0" indent="0">
              <a:buNone/>
            </a:pPr>
            <a:r>
              <a:rPr lang="sr-Cyrl-RS" sz="2400" dirty="0">
                <a:ea typeface="+mn-lt"/>
                <a:cs typeface="+mn-lt"/>
              </a:rPr>
              <a:t>У Кини комунисти су предвођени </a:t>
            </a:r>
            <a:r>
              <a:rPr lang="sr-Cyrl-RS" sz="2400" err="1">
                <a:ea typeface="+mn-lt"/>
                <a:cs typeface="+mn-lt"/>
              </a:rPr>
              <a:t>Мао</a:t>
            </a:r>
            <a:r>
              <a:rPr lang="sr-Cyrl-RS" sz="2400" dirty="0">
                <a:ea typeface="+mn-lt"/>
                <a:cs typeface="+mn-lt"/>
              </a:rPr>
              <a:t> </a:t>
            </a:r>
            <a:r>
              <a:rPr lang="sr-Cyrl-RS" sz="2400" err="1">
                <a:ea typeface="+mn-lt"/>
                <a:cs typeface="+mn-lt"/>
              </a:rPr>
              <a:t>Це</a:t>
            </a:r>
            <a:r>
              <a:rPr lang="sr-Cyrl-RS" sz="2400" dirty="0">
                <a:ea typeface="+mn-lt"/>
                <a:cs typeface="+mn-lt"/>
              </a:rPr>
              <a:t> </a:t>
            </a:r>
            <a:r>
              <a:rPr lang="sr-Cyrl-RS" sz="2400" err="1">
                <a:ea typeface="+mn-lt"/>
                <a:cs typeface="+mn-lt"/>
              </a:rPr>
              <a:t>Тунгом</a:t>
            </a:r>
            <a:r>
              <a:rPr lang="sr-Cyrl-RS" sz="2400" dirty="0">
                <a:ea typeface="+mn-lt"/>
                <a:cs typeface="+mn-lt"/>
              </a:rPr>
              <a:t>. </a:t>
            </a:r>
            <a:r>
              <a:rPr lang="sr-Cyrl-RS" sz="2400" err="1">
                <a:ea typeface="+mn-lt"/>
                <a:cs typeface="+mn-lt"/>
              </a:rPr>
              <a:t>Мао</a:t>
            </a:r>
            <a:r>
              <a:rPr lang="sr-Cyrl-RS" sz="2400" dirty="0">
                <a:ea typeface="+mn-lt"/>
                <a:cs typeface="+mn-lt"/>
              </a:rPr>
              <a:t> је за циљ поставио производњу </a:t>
            </a:r>
            <a:r>
              <a:rPr lang="sr-Cyrl-RS" sz="2400" err="1">
                <a:ea typeface="+mn-lt"/>
                <a:cs typeface="+mn-lt"/>
              </a:rPr>
              <a:t>жељеза</a:t>
            </a:r>
            <a:r>
              <a:rPr lang="sr-Cyrl-RS" sz="2400" dirty="0">
                <a:ea typeface="+mn-lt"/>
                <a:cs typeface="+mn-lt"/>
              </a:rPr>
              <a:t>. Поља су остала пуста. 1960. године догодила се највећа глад у историји човечанства; за само 2 године од глади је помрло 40.000.000. </a:t>
            </a:r>
          </a:p>
          <a:p>
            <a:pPr marL="0" indent="0">
              <a:buNone/>
            </a:pPr>
            <a:r>
              <a:rPr lang="sr-Cyrl-RS" sz="2400" b="1" u="sng" dirty="0" err="1">
                <a:ea typeface="+mn-lt"/>
                <a:cs typeface="+mn-lt"/>
              </a:rPr>
              <a:t>Мао</a:t>
            </a:r>
            <a:r>
              <a:rPr lang="sr-Cyrl-RS" sz="2400" b="1" u="sng" dirty="0">
                <a:ea typeface="+mn-lt"/>
                <a:cs typeface="+mn-lt"/>
              </a:rPr>
              <a:t> је глад сматрао као казнени метод</a:t>
            </a:r>
            <a:r>
              <a:rPr lang="sr-Cyrl-RS" sz="2400" dirty="0">
                <a:ea typeface="+mn-lt"/>
                <a:cs typeface="+mn-lt"/>
              </a:rPr>
              <a:t>. Сељаци који нису испунили квоту су остављани у амбарима да умру од хладноће.</a:t>
            </a:r>
            <a:endParaRPr lang="sr-Cyrl-RS" sz="2400" dirty="0">
              <a:cs typeface="Calibri" panose="020F0502020204030204"/>
            </a:endParaRPr>
          </a:p>
        </p:txBody>
      </p:sp>
      <p:pic>
        <p:nvPicPr>
          <p:cNvPr id="4" name="Слика 4" descr="Слика на којој се налази текст, особа, стајање, позирање&#10;&#10;Опис је аутоматски генерисан">
            <a:extLst>
              <a:ext uri="{FF2B5EF4-FFF2-40B4-BE49-F238E27FC236}">
                <a16:creationId xmlns:a16="http://schemas.microsoft.com/office/drawing/2014/main" id="{DCB20146-83E7-41C3-8F22-88B67A208068}"/>
              </a:ext>
            </a:extLst>
          </p:cNvPr>
          <p:cNvPicPr>
            <a:picLocks noChangeAspect="1"/>
          </p:cNvPicPr>
          <p:nvPr/>
        </p:nvPicPr>
        <p:blipFill>
          <a:blip r:embed="rId2"/>
          <a:stretch>
            <a:fillRect/>
          </a:stretch>
        </p:blipFill>
        <p:spPr>
          <a:xfrm>
            <a:off x="924644" y="2476679"/>
            <a:ext cx="2852108" cy="3903093"/>
          </a:xfrm>
          <a:prstGeom prst="rect">
            <a:avLst/>
          </a:prstGeom>
        </p:spPr>
      </p:pic>
      <p:sp>
        <p:nvSpPr>
          <p:cNvPr id="5" name="Оквир за текст 4">
            <a:extLst>
              <a:ext uri="{FF2B5EF4-FFF2-40B4-BE49-F238E27FC236}">
                <a16:creationId xmlns:a16="http://schemas.microsoft.com/office/drawing/2014/main" id="{1D8A9A03-148B-4C4E-B79B-BAE56370A3D0}"/>
              </a:ext>
            </a:extLst>
          </p:cNvPr>
          <p:cNvSpPr txBox="1"/>
          <p:nvPr/>
        </p:nvSpPr>
        <p:spPr>
          <a:xfrm>
            <a:off x="1935192" y="639217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r-Cyrl-RS">
                <a:cs typeface="Calibri"/>
              </a:rPr>
              <a:t>Мао</a:t>
            </a:r>
            <a:endParaRPr lang="sr-Cyrl-RS" dirty="0">
              <a:cs typeface="Calibri"/>
            </a:endParaRPr>
          </a:p>
        </p:txBody>
      </p:sp>
    </p:spTree>
    <p:extLst>
      <p:ext uri="{BB962C8B-B14F-4D97-AF65-F5344CB8AC3E}">
        <p14:creationId xmlns:p14="http://schemas.microsoft.com/office/powerpoint/2010/main" val="26611689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5B33F70F-2A53-4595-B10C-BA44891BDEEA}"/>
              </a:ext>
            </a:extLst>
          </p:cNvPr>
          <p:cNvSpPr>
            <a:spLocks noGrp="1"/>
          </p:cNvSpPr>
          <p:nvPr>
            <p:ph type="ctrTitle"/>
          </p:nvPr>
        </p:nvSpPr>
        <p:spPr/>
        <p:txBody>
          <a:bodyPr/>
          <a:lstStyle/>
          <a:p>
            <a:r>
              <a:rPr lang="sr-Cyrl-RS" dirty="0">
                <a:latin typeface="Century"/>
                <a:cs typeface="Calibri Light"/>
              </a:rPr>
              <a:t>Фашизам и национализам</a:t>
            </a:r>
            <a:endParaRPr lang="sr-Cyrl-RS" dirty="0">
              <a:latin typeface="Century"/>
            </a:endParaRPr>
          </a:p>
        </p:txBody>
      </p:sp>
      <p:sp>
        <p:nvSpPr>
          <p:cNvPr id="3" name="Поднаслов 2">
            <a:extLst>
              <a:ext uri="{FF2B5EF4-FFF2-40B4-BE49-F238E27FC236}">
                <a16:creationId xmlns:a16="http://schemas.microsoft.com/office/drawing/2014/main" id="{38D151C6-6F0D-4924-BF0D-5225339C9DEE}"/>
              </a:ext>
            </a:extLst>
          </p:cNvPr>
          <p:cNvSpPr>
            <a:spLocks noGrp="1"/>
          </p:cNvSpPr>
          <p:nvPr>
            <p:ph type="subTitle" idx="1"/>
          </p:nvPr>
        </p:nvSpPr>
        <p:spPr/>
        <p:txBody>
          <a:bodyPr/>
          <a:lstStyle/>
          <a:p>
            <a:endParaRPr lang="sr-Cyrl-RS"/>
          </a:p>
        </p:txBody>
      </p:sp>
    </p:spTree>
    <p:extLst>
      <p:ext uri="{BB962C8B-B14F-4D97-AF65-F5344CB8AC3E}">
        <p14:creationId xmlns:p14="http://schemas.microsoft.com/office/powerpoint/2010/main" val="3652088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394CF0B3-5D90-406B-BF70-2C84157F1F43}"/>
              </a:ext>
            </a:extLst>
          </p:cNvPr>
          <p:cNvSpPr>
            <a:spLocks noGrp="1"/>
          </p:cNvSpPr>
          <p:nvPr>
            <p:ph type="title"/>
          </p:nvPr>
        </p:nvSpPr>
        <p:spPr>
          <a:xfrm>
            <a:off x="838200" y="-1000724"/>
            <a:ext cx="10515600" cy="89111"/>
          </a:xfrm>
        </p:spPr>
        <p:txBody>
          <a:bodyPr>
            <a:normAutofit fontScale="90000"/>
          </a:bodyPr>
          <a:lstStyle/>
          <a:p>
            <a:endParaRPr lang="sr-Cyrl-RS"/>
          </a:p>
        </p:txBody>
      </p:sp>
      <p:sp>
        <p:nvSpPr>
          <p:cNvPr id="3" name="Чувар места за садржај 2">
            <a:extLst>
              <a:ext uri="{FF2B5EF4-FFF2-40B4-BE49-F238E27FC236}">
                <a16:creationId xmlns:a16="http://schemas.microsoft.com/office/drawing/2014/main" id="{C1D44181-740C-46AE-9374-DB3D48038520}"/>
              </a:ext>
            </a:extLst>
          </p:cNvPr>
          <p:cNvSpPr>
            <a:spLocks noGrp="1"/>
          </p:cNvSpPr>
          <p:nvPr>
            <p:ph idx="1"/>
          </p:nvPr>
        </p:nvSpPr>
        <p:spPr>
          <a:xfrm>
            <a:off x="838200" y="416644"/>
            <a:ext cx="10515600" cy="5760319"/>
          </a:xfrm>
        </p:spPr>
        <p:txBody>
          <a:bodyPr vert="horz" lIns="91440" tIns="45720" rIns="91440" bIns="45720" rtlCol="0" anchor="t">
            <a:normAutofit/>
          </a:bodyPr>
          <a:lstStyle/>
          <a:p>
            <a:pPr marL="0" indent="0">
              <a:buNone/>
            </a:pPr>
            <a:r>
              <a:rPr lang="sr-Cyrl-RS" sz="2400" dirty="0">
                <a:ea typeface="+mn-lt"/>
                <a:cs typeface="+mn-lt"/>
              </a:rPr>
              <a:t>Фашизам се заснива на тоталитарној моћи државе и потпуној </a:t>
            </a:r>
            <a:r>
              <a:rPr lang="sr-Cyrl-RS" sz="2400">
                <a:ea typeface="+mn-lt"/>
                <a:cs typeface="+mn-lt"/>
              </a:rPr>
              <a:t>подређености његове личности.Одликује се култом личности владара, једнопартијским системом власти и супериорношћу насловног народа над другим народима. Фашизам је постојао у Италији,Румунији, Шпанији, Португалу, Бразилу и другим земљама.</a:t>
            </a:r>
            <a:endParaRPr lang="sr-Cyrl-RS" sz="2400">
              <a:cs typeface="Calibri" panose="020F0502020204030204"/>
            </a:endParaRPr>
          </a:p>
          <a:p>
            <a:pPr marL="0" indent="0">
              <a:buNone/>
            </a:pPr>
            <a:r>
              <a:rPr lang="sr-Cyrl-RS" sz="2400" dirty="0">
                <a:ea typeface="+mn-lt"/>
                <a:cs typeface="+mn-lt"/>
              </a:rPr>
              <a:t>Националсоцијализам је мешавина идеологије нацизма и социјализма. Формирање екстремних десничарских </a:t>
            </a:r>
            <a:r>
              <a:rPr lang="sr-Cyrl-RS" sz="2400">
                <a:ea typeface="+mn-lt"/>
                <a:cs typeface="+mn-lt"/>
              </a:rPr>
              <a:t>уверења</a:t>
            </a:r>
            <a:r>
              <a:rPr lang="sr-Cyrl-RS" sz="2400" dirty="0">
                <a:ea typeface="+mn-lt"/>
                <a:cs typeface="+mn-lt"/>
              </a:rPr>
              <a:t> и </a:t>
            </a:r>
            <a:r>
              <a:rPr lang="sr-Cyrl-RS" sz="2400">
                <a:ea typeface="+mn-lt"/>
                <a:cs typeface="+mn-lt"/>
              </a:rPr>
              <a:t>непријатељства према не само конкурентима за власт, већ и према људима друге нације. </a:t>
            </a:r>
            <a:endParaRPr lang="sr-Cyrl-RS" sz="2400" dirty="0">
              <a:ea typeface="+mn-lt"/>
              <a:cs typeface="+mn-lt"/>
            </a:endParaRPr>
          </a:p>
          <a:p>
            <a:pPr marL="0" indent="0">
              <a:buNone/>
            </a:pPr>
            <a:r>
              <a:rPr lang="sr-Cyrl-RS" sz="2400">
                <a:ea typeface="+mn-lt"/>
                <a:cs typeface="+mn-lt"/>
              </a:rPr>
              <a:t>Нацизам је био само у Немачкој током Трећег Рајха. Данас,ова политичка идеологија је забрањена широм света.</a:t>
            </a:r>
            <a:endParaRPr lang="sr-Cyrl-RS" sz="2400">
              <a:cs typeface="Calibri" panose="020F0502020204030204"/>
            </a:endParaRPr>
          </a:p>
        </p:txBody>
      </p:sp>
      <p:pic>
        <p:nvPicPr>
          <p:cNvPr id="4" name="Слика 4">
            <a:extLst>
              <a:ext uri="{FF2B5EF4-FFF2-40B4-BE49-F238E27FC236}">
                <a16:creationId xmlns:a16="http://schemas.microsoft.com/office/drawing/2014/main" id="{ABB4D635-CFC5-45D7-AF4E-31980A701AB0}"/>
              </a:ext>
            </a:extLst>
          </p:cNvPr>
          <p:cNvPicPr>
            <a:picLocks noChangeAspect="1"/>
          </p:cNvPicPr>
          <p:nvPr/>
        </p:nvPicPr>
        <p:blipFill>
          <a:blip r:embed="rId2"/>
          <a:stretch>
            <a:fillRect/>
          </a:stretch>
        </p:blipFill>
        <p:spPr>
          <a:xfrm>
            <a:off x="844670" y="4067625"/>
            <a:ext cx="2221302" cy="2259582"/>
          </a:xfrm>
          <a:prstGeom prst="rect">
            <a:avLst/>
          </a:prstGeom>
        </p:spPr>
      </p:pic>
      <p:sp>
        <p:nvSpPr>
          <p:cNvPr id="5" name="Оквир за текст 4">
            <a:extLst>
              <a:ext uri="{FF2B5EF4-FFF2-40B4-BE49-F238E27FC236}">
                <a16:creationId xmlns:a16="http://schemas.microsoft.com/office/drawing/2014/main" id="{A3E70F67-C77A-455D-9457-E1205C106121}"/>
              </a:ext>
            </a:extLst>
          </p:cNvPr>
          <p:cNvSpPr txBox="1"/>
          <p:nvPr/>
        </p:nvSpPr>
        <p:spPr>
          <a:xfrm>
            <a:off x="928777" y="6205268"/>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Cyrl-RS">
                <a:ea typeface="+mn-lt"/>
                <a:cs typeface="+mn-lt"/>
              </a:rPr>
              <a:t>Златна значка члана Нацистичке партије</a:t>
            </a:r>
            <a:endParaRPr lang="sr-Latn-RS"/>
          </a:p>
        </p:txBody>
      </p:sp>
    </p:spTree>
    <p:extLst>
      <p:ext uri="{BB962C8B-B14F-4D97-AF65-F5344CB8AC3E}">
        <p14:creationId xmlns:p14="http://schemas.microsoft.com/office/powerpoint/2010/main" val="41457372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8CA22A7D-D092-4F27-9F8E-16A360E5821D}"/>
              </a:ext>
            </a:extLst>
          </p:cNvPr>
          <p:cNvSpPr>
            <a:spLocks noGrp="1"/>
          </p:cNvSpPr>
          <p:nvPr>
            <p:ph type="title"/>
          </p:nvPr>
        </p:nvSpPr>
        <p:spPr>
          <a:xfrm>
            <a:off x="838200" y="-138083"/>
            <a:ext cx="10515600" cy="836733"/>
          </a:xfrm>
        </p:spPr>
        <p:txBody>
          <a:bodyPr/>
          <a:lstStyle/>
          <a:p>
            <a:r>
              <a:rPr lang="sr-Cyrl-RS">
                <a:cs typeface="Calibri Light"/>
              </a:rPr>
              <a:t>Сличности и разлике</a:t>
            </a:r>
            <a:endParaRPr lang="sr-Cyrl-RS"/>
          </a:p>
        </p:txBody>
      </p:sp>
      <p:sp>
        <p:nvSpPr>
          <p:cNvPr id="12" name="Чувар места за садржај 11">
            <a:extLst>
              <a:ext uri="{FF2B5EF4-FFF2-40B4-BE49-F238E27FC236}">
                <a16:creationId xmlns:a16="http://schemas.microsoft.com/office/drawing/2014/main" id="{B4320A9A-94CC-4740-B406-0E7DF22639A4}"/>
              </a:ext>
            </a:extLst>
          </p:cNvPr>
          <p:cNvSpPr>
            <a:spLocks noGrp="1"/>
          </p:cNvSpPr>
          <p:nvPr>
            <p:ph idx="1"/>
          </p:nvPr>
        </p:nvSpPr>
        <p:spPr>
          <a:xfrm>
            <a:off x="838200" y="603550"/>
            <a:ext cx="10515600" cy="5975979"/>
          </a:xfrm>
        </p:spPr>
        <p:txBody>
          <a:bodyPr vert="horz" lIns="91440" tIns="45720" rIns="91440" bIns="45720" rtlCol="0" anchor="t">
            <a:normAutofit fontScale="85000" lnSpcReduction="20000"/>
          </a:bodyPr>
          <a:lstStyle/>
          <a:p>
            <a:pPr marL="0" indent="0">
              <a:buNone/>
            </a:pPr>
            <a:r>
              <a:rPr lang="sr-Cyrl-RS">
                <a:ea typeface="+mn-lt"/>
                <a:cs typeface="+mn-lt"/>
              </a:rPr>
              <a:t>У теорији нацизма, раса је фундаментална. Непријатељ се одређује према националној припадности. Тврди се да је немогућност његовог убеђивања и васпитања неопходна, само је потребна потпуна физичка елиминација. У фашизму није било ништа слично. За нацизам, народ је био највиша вредност (у Немачкој је то била аријска раса), а фашисти су ставили државу изнад свега. За време Трећег Рајха, нацисти су били у озбиљном сукобу са Црквом, док је у исто време у Италији под нацистима Црква ојачала своју позицију. Нацисти су у суштини пагани и мистици. То се огледало у широкој употреби паганских симбола и лудости за нацистичким вођама у окултној науци, источњачким религијама, хришћанским херезама и потрази за Светим грлом.</a:t>
            </a:r>
          </a:p>
          <a:p>
            <a:pPr marL="0" indent="0">
              <a:buNone/>
            </a:pPr>
            <a:r>
              <a:rPr lang="sr-Cyrl-RS">
                <a:ea typeface="+mn-lt"/>
                <a:cs typeface="+mn-lt"/>
              </a:rPr>
              <a:t>Године 1933. Хитлер и његова нацистичка партија су запалили Рајхстаг и окривили своје противнике - комунисте. Почела је груба репресија и, након што је победила на изборима 30. јануара 1933., Хитлерова странка је дошла на власт. У Италији, фашизам је дошао на власт 1922. године, након што је Муссолини побиједио на изборима, прије него што је фашистичка странка имала мјеста у парламенту. У фашизму у Италији и нацизму у Њемачкој постоји много сличности. У обје земље створени су концентрациони логори у којима су смјештени незадовољни владајућим режимом. Обе државе су почеле да активно интервенишу у економији. Масовне репресије постале су главна подршка владе, створена је тајна полиција и подстицани су извјештаји.</a:t>
            </a:r>
            <a:endParaRPr lang="sr-Cyrl-RS">
              <a:cs typeface="Calibri" panose="020F0502020204030204"/>
            </a:endParaRPr>
          </a:p>
        </p:txBody>
      </p:sp>
    </p:spTree>
    <p:extLst>
      <p:ext uri="{BB962C8B-B14F-4D97-AF65-F5344CB8AC3E}">
        <p14:creationId xmlns:p14="http://schemas.microsoft.com/office/powerpoint/2010/main" val="27923258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900" decel="100000" fill="hold"/>
                                        <p:tgtEl>
                                          <p:spTgt spid="1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06BD890C-F36D-40DE-91D5-A2641F028E4F}"/>
              </a:ext>
            </a:extLst>
          </p:cNvPr>
          <p:cNvSpPr>
            <a:spLocks noGrp="1"/>
          </p:cNvSpPr>
          <p:nvPr>
            <p:ph type="title"/>
          </p:nvPr>
        </p:nvSpPr>
        <p:spPr>
          <a:xfrm>
            <a:off x="838200" y="48823"/>
            <a:ext cx="10515600" cy="534809"/>
          </a:xfrm>
        </p:spPr>
        <p:txBody>
          <a:bodyPr>
            <a:normAutofit fontScale="90000"/>
          </a:bodyPr>
          <a:lstStyle/>
          <a:p>
            <a:r>
              <a:rPr lang="sr-Cyrl-RS">
                <a:cs typeface="Calibri Light"/>
              </a:rPr>
              <a:t>Утицај дарвинизма</a:t>
            </a:r>
            <a:endParaRPr lang="sr-Cyrl-RS"/>
          </a:p>
        </p:txBody>
      </p:sp>
      <p:sp>
        <p:nvSpPr>
          <p:cNvPr id="3" name="Чувар места за садржај 2">
            <a:extLst>
              <a:ext uri="{FF2B5EF4-FFF2-40B4-BE49-F238E27FC236}">
                <a16:creationId xmlns:a16="http://schemas.microsoft.com/office/drawing/2014/main" id="{E68E232B-6842-46E7-B3B8-1ADC5161971A}"/>
              </a:ext>
            </a:extLst>
          </p:cNvPr>
          <p:cNvSpPr>
            <a:spLocks noGrp="1"/>
          </p:cNvSpPr>
          <p:nvPr>
            <p:ph idx="1"/>
          </p:nvPr>
        </p:nvSpPr>
        <p:spPr>
          <a:xfrm>
            <a:off x="838200" y="661059"/>
            <a:ext cx="10515600" cy="5947224"/>
          </a:xfrm>
        </p:spPr>
        <p:txBody>
          <a:bodyPr vert="horz" lIns="91440" tIns="45720" rIns="91440" bIns="45720" rtlCol="0" anchor="t">
            <a:noAutofit/>
          </a:bodyPr>
          <a:lstStyle/>
          <a:p>
            <a:pPr marL="0" indent="0">
              <a:buNone/>
            </a:pPr>
            <a:r>
              <a:rPr lang="sr-Cyrl-RS" sz="2200">
                <a:ea typeface="+mn-lt"/>
                <a:cs typeface="+mn-lt"/>
              </a:rPr>
              <a:t>Од многих чињеница што су произвели нацистички холокауст и Други светски рат, један од најважнијих била је Дарвинова замисао како се еволуцијски напредак догађа углавном као исход уклањања слабих у борби за преживљавање. Иако није лак задатак проценити противречне пориве Хитлера и његових присташа, дарвинизмом надахнута еугеника одиграла је критичну улогу. Дарвинизам је оправдао и охрабрио нацистичка гледишта и о раси и о рату. Ако је Нацистичка партија у потпуности прихватила и доследно деловала у корист уверења да су сви људи потомци Адама и Еве и једнаки пред Створитељем Богом, као што се учи и у старозаветним и у новозаветним Писмима, холокауст се никад не би догодио.</a:t>
            </a:r>
            <a:endParaRPr lang="sr-Cyrl-RS" sz="2200" dirty="0">
              <a:cs typeface="Calibri" panose="020F0502020204030204"/>
            </a:endParaRPr>
          </a:p>
          <a:p>
            <a:pPr marL="0" indent="0">
              <a:buNone/>
            </a:pPr>
            <a:r>
              <a:rPr lang="sr-Cyrl-RS" sz="2200" dirty="0">
                <a:ea typeface="+mn-lt"/>
                <a:cs typeface="+mn-lt"/>
              </a:rPr>
              <a:t>Брисање јудео-кршћанске доктрине о Божанскоме пореклу људи што је провела главна </a:t>
            </a:r>
            <a:r>
              <a:rPr lang="sr-Cyrl-RS" sz="2200">
                <a:ea typeface="+mn-lt"/>
                <a:cs typeface="+mn-lt"/>
              </a:rPr>
              <a:t>линија немачке (либералне) теологије и њених школа, те њено замењивање с дарвинизмом, отворено је допринело прихватању социјал-дарвинизма што је достигло свој врхунац у трагедији Холокауста. Дарвинова теорија, јасно је придонела смрти више од девет милиона људи у концентрационим логорима, и око 40 милиона других људи. Надаље, првенствени разлог што је нацизам досегнуо до величине холокауста било је масовно распрострањено прихватање социјал-дарвинизма од знанствене и академске заједнице.</a:t>
            </a:r>
            <a:endParaRPr lang="sr-Cyrl-RS" sz="2200" dirty="0">
              <a:cs typeface="Calibri" panose="020F0502020204030204"/>
            </a:endParaRPr>
          </a:p>
        </p:txBody>
      </p:sp>
    </p:spTree>
    <p:extLst>
      <p:ext uri="{BB962C8B-B14F-4D97-AF65-F5344CB8AC3E}">
        <p14:creationId xmlns:p14="http://schemas.microsoft.com/office/powerpoint/2010/main" val="3777346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23E69DC4-F903-436D-83B4-8249382D03C3}"/>
              </a:ext>
            </a:extLst>
          </p:cNvPr>
          <p:cNvSpPr>
            <a:spLocks noGrp="1"/>
          </p:cNvSpPr>
          <p:nvPr>
            <p:ph type="title"/>
          </p:nvPr>
        </p:nvSpPr>
        <p:spPr>
          <a:xfrm flipV="1">
            <a:off x="838200" y="-1285425"/>
            <a:ext cx="10515600" cy="802286"/>
          </a:xfrm>
        </p:spPr>
        <p:txBody>
          <a:bodyPr/>
          <a:lstStyle/>
          <a:p>
            <a:endParaRPr lang="sr-Cyrl-RS"/>
          </a:p>
        </p:txBody>
      </p:sp>
      <p:sp>
        <p:nvSpPr>
          <p:cNvPr id="3" name="Чувар места за садржај 2">
            <a:extLst>
              <a:ext uri="{FF2B5EF4-FFF2-40B4-BE49-F238E27FC236}">
                <a16:creationId xmlns:a16="http://schemas.microsoft.com/office/drawing/2014/main" id="{62449FCE-3E41-4CAA-83D8-0952EAB48724}"/>
              </a:ext>
            </a:extLst>
          </p:cNvPr>
          <p:cNvSpPr>
            <a:spLocks noGrp="1"/>
          </p:cNvSpPr>
          <p:nvPr>
            <p:ph idx="1"/>
          </p:nvPr>
        </p:nvSpPr>
        <p:spPr>
          <a:xfrm>
            <a:off x="838200" y="732946"/>
            <a:ext cx="10515600" cy="5444017"/>
          </a:xfrm>
        </p:spPr>
        <p:txBody>
          <a:bodyPr vert="horz" lIns="91440" tIns="45720" rIns="91440" bIns="45720" rtlCol="0" anchor="t">
            <a:normAutofit/>
          </a:bodyPr>
          <a:lstStyle/>
          <a:p>
            <a:pPr marL="0" indent="0">
              <a:buNone/>
            </a:pPr>
            <a:r>
              <a:rPr lang="sr-Cyrl-RS" sz="2400" dirty="0">
                <a:ea typeface="+mn-lt"/>
                <a:cs typeface="+mn-lt"/>
              </a:rPr>
              <a:t>Само срце дарвинизма јесте веровање да се еволуција наставља диференцијалним преживљавањем најјачих или надмоћних појединаца /јединки. Нацистички третман Жидова и других ‘раса’, потом увјерење о ‘нижима’, био је исход њихових веровања како је дарвинизам осигурао дубок увид што може бити употријебљен за </a:t>
            </a:r>
            <a:r>
              <a:rPr lang="sr-Cyrl-RS" sz="2400">
                <a:ea typeface="+mn-lt"/>
                <a:cs typeface="+mn-lt"/>
              </a:rPr>
              <a:t>значајно побољшање човечанства.</a:t>
            </a:r>
            <a:endParaRPr lang="sr-Cyrl-RS" sz="2400">
              <a:cs typeface="Calibri" panose="020F0502020204030204"/>
            </a:endParaRPr>
          </a:p>
          <a:p>
            <a:pPr marL="0" indent="0">
              <a:buNone/>
            </a:pPr>
            <a:r>
              <a:rPr lang="sr-Cyrl-RS" sz="2400">
                <a:ea typeface="+mn-lt"/>
                <a:cs typeface="+mn-lt"/>
              </a:rPr>
              <a:t>Ово је развило доктрину о прирођеном праву Немачке да влада </a:t>
            </a:r>
            <a:r>
              <a:rPr lang="sr-Cyrl-RS" sz="2400" dirty="0">
                <a:ea typeface="+mn-lt"/>
                <a:cs typeface="+mn-lt"/>
              </a:rPr>
              <a:t>свијетом на темељу надмоћне снаге.</a:t>
            </a:r>
            <a:endParaRPr lang="sr-Cyrl-RS" sz="2400" dirty="0">
              <a:cs typeface="Calibri" panose="020F0502020204030204"/>
            </a:endParaRPr>
          </a:p>
        </p:txBody>
      </p:sp>
    </p:spTree>
    <p:extLst>
      <p:ext uri="{BB962C8B-B14F-4D97-AF65-F5344CB8AC3E}">
        <p14:creationId xmlns:p14="http://schemas.microsoft.com/office/powerpoint/2010/main" val="3382185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017F7978-EF8C-4C0C-B1C1-220C85C7C504}"/>
              </a:ext>
            </a:extLst>
          </p:cNvPr>
          <p:cNvSpPr>
            <a:spLocks noGrp="1"/>
          </p:cNvSpPr>
          <p:nvPr>
            <p:ph type="title"/>
          </p:nvPr>
        </p:nvSpPr>
        <p:spPr/>
        <p:txBody>
          <a:bodyPr/>
          <a:lstStyle/>
          <a:p>
            <a:r>
              <a:rPr lang="sr-Cyrl-RS">
                <a:cs typeface="Calibri Light"/>
              </a:rPr>
              <a:t>                         Хвала на пажњи!</a:t>
            </a:r>
            <a:endParaRPr lang="sr-Cyrl-RS"/>
          </a:p>
        </p:txBody>
      </p:sp>
      <p:sp>
        <p:nvSpPr>
          <p:cNvPr id="6" name="Чувар места за садржај 5">
            <a:extLst>
              <a:ext uri="{FF2B5EF4-FFF2-40B4-BE49-F238E27FC236}">
                <a16:creationId xmlns:a16="http://schemas.microsoft.com/office/drawing/2014/main" id="{572688F8-79B8-4735-A4A2-CEE497DB9001}"/>
              </a:ext>
            </a:extLst>
          </p:cNvPr>
          <p:cNvSpPr>
            <a:spLocks noGrp="1"/>
          </p:cNvSpPr>
          <p:nvPr>
            <p:ph idx="1"/>
          </p:nvPr>
        </p:nvSpPr>
        <p:spPr/>
        <p:txBody>
          <a:bodyPr/>
          <a:lstStyle/>
          <a:p>
            <a:endParaRPr lang="sr-Cyrl-RS"/>
          </a:p>
        </p:txBody>
      </p:sp>
      <p:sp>
        <p:nvSpPr>
          <p:cNvPr id="7" name="Смешко 6">
            <a:extLst>
              <a:ext uri="{FF2B5EF4-FFF2-40B4-BE49-F238E27FC236}">
                <a16:creationId xmlns:a16="http://schemas.microsoft.com/office/drawing/2014/main" id="{1B765BC0-33A1-427B-8336-A2DFBA9E67F2}"/>
              </a:ext>
            </a:extLst>
          </p:cNvPr>
          <p:cNvSpPr/>
          <p:nvPr/>
        </p:nvSpPr>
        <p:spPr>
          <a:xfrm>
            <a:off x="3740989" y="1534065"/>
            <a:ext cx="4715772" cy="4557621"/>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Cyrl-RS"/>
          </a:p>
        </p:txBody>
      </p:sp>
    </p:spTree>
    <p:extLst>
      <p:ext uri="{BB962C8B-B14F-4D97-AF65-F5344CB8AC3E}">
        <p14:creationId xmlns:p14="http://schemas.microsoft.com/office/powerpoint/2010/main" val="13550014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theme/theme1.xml><?xml version="1.0" encoding="utf-8"?>
<a:theme xmlns:a="http://schemas.openxmlformats.org/drawingml/2006/main" name="Office тема">
  <a:themeElements>
    <a:clrScheme name="Канцеларија">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Канцеларија">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нцеларија">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Широки екран</PresentationFormat>
  <Paragraphs>0</Paragraphs>
  <Slides>20</Slides>
  <Notes>0</Notes>
  <HiddenSlides>0</HiddenSlides>
  <MMClips>0</MMClips>
  <ScaleCrop>false</ScaleCrop>
  <HeadingPairs>
    <vt:vector size="4" baseType="variant">
      <vt:variant>
        <vt:lpstr>Тема</vt:lpstr>
      </vt:variant>
      <vt:variant>
        <vt:i4>1</vt:i4>
      </vt:variant>
      <vt:variant>
        <vt:lpstr>Наслови слајдова</vt:lpstr>
      </vt:variant>
      <vt:variant>
        <vt:i4>20</vt:i4>
      </vt:variant>
    </vt:vector>
  </HeadingPairs>
  <TitlesOfParts>
    <vt:vector size="21" baseType="lpstr">
      <vt:lpstr>Office тема</vt:lpstr>
      <vt:lpstr>Дарвинизам и његове последице на друштво</vt:lpstr>
      <vt:lpstr>Чарлс Дарвин</vt:lpstr>
      <vt:lpstr>PowerPoint презентација</vt:lpstr>
      <vt:lpstr>Марксизам</vt:lpstr>
      <vt:lpstr>PowerPoint презентација</vt:lpstr>
      <vt:lpstr>Комунистичка идеологија</vt:lpstr>
      <vt:lpstr>PowerPoint презентација</vt:lpstr>
      <vt:lpstr>Комунизам у Русији</vt:lpstr>
      <vt:lpstr>PowerPoint презентација</vt:lpstr>
      <vt:lpstr>Лењинова политика и глад у Русији</vt:lpstr>
      <vt:lpstr>PowerPoint презентација</vt:lpstr>
      <vt:lpstr>Циљеви</vt:lpstr>
      <vt:lpstr>Комунизам у Кини</vt:lpstr>
      <vt:lpstr>PowerPoint презентација</vt:lpstr>
      <vt:lpstr>Фашизам и национализам</vt:lpstr>
      <vt:lpstr>PowerPoint презентација</vt:lpstr>
      <vt:lpstr>Сличности и разлике</vt:lpstr>
      <vt:lpstr>Утицај дарвинизма</vt:lpstr>
      <vt:lpstr>PowerPoint презентација</vt:lpstr>
      <vt:lpstr>                         Хвала на пажњи!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презентација</dc:title>
  <dc:creator/>
  <cp:lastModifiedBy/>
  <cp:revision>594</cp:revision>
  <dcterms:created xsi:type="dcterms:W3CDTF">2021-05-04T10:34:04Z</dcterms:created>
  <dcterms:modified xsi:type="dcterms:W3CDTF">2021-05-26T11:14:39Z</dcterms:modified>
</cp:coreProperties>
</file>