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1" r:id="rId4"/>
    <p:sldId id="259" r:id="rId5"/>
    <p:sldId id="258" r:id="rId6"/>
    <p:sldId id="260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91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126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5/29/2021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5/29/2021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5/29/2021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5/29/2021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5/29/2021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5/29/2021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5/29/2021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5/29/2021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5/29/2021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5/29/2021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6DFF08F-DC6B-4601-B491-B0F83F6DD2DA}" type="datetimeFigureOut">
              <a:rPr lang="en-US" dirty="0"/>
              <a:t>5/29/2021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5/29/2021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0217" y="2256903"/>
            <a:ext cx="11471565" cy="1739347"/>
          </a:xfrm>
        </p:spPr>
        <p:txBody>
          <a:bodyPr/>
          <a:lstStyle/>
          <a:p>
            <a:r>
              <a:rPr lang="sr-Latn-RS" dirty="0" smtClean="0"/>
              <a:t>MAJSKI  VERSKI  PRAZNICI</a:t>
            </a:r>
            <a:br>
              <a:rPr lang="sr-Latn-RS" dirty="0" smtClean="0"/>
            </a:br>
            <a:r>
              <a:rPr lang="sr-Latn-RS" dirty="0" smtClean="0"/>
              <a:t>2021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Latn-RS" dirty="0" smtClean="0"/>
              <a:t>Dejan Popovic</a:t>
            </a:r>
          </a:p>
          <a:p>
            <a:r>
              <a:rPr lang="sr-Latn-RS" dirty="0" smtClean="0"/>
              <a:t>V6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467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SLIKA ISUSA HRISTA NA KRSTU</a:t>
            </a:r>
            <a:endParaRPr lang="en-US" dirty="0"/>
          </a:p>
        </p:txBody>
      </p:sp>
      <p:pic>
        <p:nvPicPr>
          <p:cNvPr id="1026" name="Picture 2" descr="Danas Srbi slave Vaskrs: HRISTOS VOSKRESE! - Serbia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4959" y="2080727"/>
            <a:ext cx="7620000" cy="4375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0266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VRBICA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r-Latn-RS" dirty="0" smtClean="0"/>
              <a:t>Lazareva subota ili Vrbica se slavi na subotu uoci praznika Cveti posvecena je uspomeni na vaskrsenje cetvorodnevnog Lazara, i na ulazak Hristov u Jerusalim, gde su ga deca svecano docekala. Vrbica je praznik pre Uskrsa i tradicija je da se prave venčići i zvonca.</a:t>
            </a:r>
            <a:endParaRPr lang="en-US" dirty="0"/>
          </a:p>
        </p:txBody>
      </p:sp>
      <p:pic>
        <p:nvPicPr>
          <p:cNvPr id="1026" name="Picture 2" descr="Lazareva subota ili Vrbica – praznik dečje radosti | Radio Kosovska  Mitrovica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938" y="2531494"/>
            <a:ext cx="4754562" cy="3166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7288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VELIKI PETAK - Jefimija TV, Kruševa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8202" y="1370273"/>
            <a:ext cx="6096000" cy="4086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7306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VELIKI PETAK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r-Latn-RS" dirty="0" smtClean="0"/>
              <a:t>Vaskrs ili Uskrs, najveci je hrišćanski praznik koji se proslavlja Isusov  povratak u zivot – vaskrsenje. Po Hrišćanskom verovanju, to se desilo treceg dana posle njegove smrti, uključujuci i dan smrti: tj. Prve nedelje posle Velikog petka.</a:t>
            </a:r>
            <a:endParaRPr lang="en-US" dirty="0"/>
          </a:p>
        </p:txBody>
      </p:sp>
      <p:pic>
        <p:nvPicPr>
          <p:cNvPr id="2050" name="Picture 2" descr="Danas je Veliki petak 2017.god | VAmedia - info portal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938" y="2331840"/>
            <a:ext cx="4754562" cy="3565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5315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USKRŠNJA JAJA</a:t>
            </a:r>
            <a:endParaRPr lang="en-US" dirty="0"/>
          </a:p>
        </p:txBody>
      </p:sp>
      <p:pic>
        <p:nvPicPr>
          <p:cNvPr id="4098" name="Picture 2" descr="Danas je Veliki petak za pripadnike pravoslavne veroispovesti | (Vesti -  17.04.2020) Novi S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9287" y="2678472"/>
            <a:ext cx="4876800" cy="3248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7969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DJURDJEVDAN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r-Latn-RS" dirty="0" smtClean="0"/>
              <a:t>Djurdjevdan je Hrisćanski i narodni praznik koji se proslavlja 23.aprila, što po starom kalendaru odgovara 6.maju po novom, cime se obelezava uspomena na Svetog Djordja. Svetog Djordja slave i pravoslavci i katolici. Pravoslavci kao krsnu slavu, a katolici kao imenda 23. aprila.</a:t>
            </a:r>
            <a:endParaRPr lang="en-US" dirty="0"/>
          </a:p>
        </p:txBody>
      </p:sp>
      <p:pic>
        <p:nvPicPr>
          <p:cNvPr id="2050" name="Picture 2" descr="DANAS JE ĐURĐEVDAN: Na Svetoga Đorđa se ne drema, a ako zagrmi evo šta nas  čeka!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3364" y="2142309"/>
            <a:ext cx="3208723" cy="428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5292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                            HVALA NA PAZNJI</a:t>
            </a:r>
            <a:endParaRPr lang="en-US" dirty="0"/>
          </a:p>
        </p:txBody>
      </p:sp>
      <p:pic>
        <p:nvPicPr>
          <p:cNvPr id="3074" name="Picture 2" descr="UPOZNAJTE TVORCA ČUVENOG „SMAJLIJA“! | Kerefek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1769" y="2011363"/>
            <a:ext cx="4206875" cy="420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43707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TM03090430[[fn=Banded]]</Template>
  <TotalTime>526</TotalTime>
  <Words>162</Words>
  <Application>Microsoft Office PowerPoint</Application>
  <PresentationFormat>Widescreen</PresentationFormat>
  <Paragraphs>12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Corbel</vt:lpstr>
      <vt:lpstr>Wingdings</vt:lpstr>
      <vt:lpstr>Banded</vt:lpstr>
      <vt:lpstr>MAJSKI  VERSKI  PRAZNICI 2021</vt:lpstr>
      <vt:lpstr>SLIKA ISUSA HRISTA NA KRSTU</vt:lpstr>
      <vt:lpstr>VRBICA</vt:lpstr>
      <vt:lpstr>PowerPoint Presentation</vt:lpstr>
      <vt:lpstr>VELIKI PETAK</vt:lpstr>
      <vt:lpstr>USKRŠNJA JAJA</vt:lpstr>
      <vt:lpstr>DJURDJEVDAN</vt:lpstr>
      <vt:lpstr>                            HVALA NA PAZNJI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USKRS</dc:title>
  <dc:creator>USER</dc:creator>
  <cp:lastModifiedBy>USER</cp:lastModifiedBy>
  <cp:revision>15</cp:revision>
  <dcterms:created xsi:type="dcterms:W3CDTF">2021-05-25T14:41:03Z</dcterms:created>
  <dcterms:modified xsi:type="dcterms:W3CDTF">2021-05-29T17:54:06Z</dcterms:modified>
</cp:coreProperties>
</file>