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75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7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6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0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82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54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1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20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68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4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4563E-84EB-415F-A444-EDDFBE5C987B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76F58-E296-4E6A-81D2-D3ABEE136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4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6373"/>
            <a:ext cx="9144000" cy="1604251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Стварање света</a:t>
            </a:r>
            <a:br>
              <a:rPr lang="sr-Cyrl-R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8662" y="5234284"/>
            <a:ext cx="9269338" cy="2653483"/>
          </a:xfrm>
        </p:spPr>
        <p:txBody>
          <a:bodyPr/>
          <a:lstStyle/>
          <a:p>
            <a:r>
              <a:rPr lang="ru-RU" dirty="0"/>
              <a:t>Стари завет почиње описом постанка света: "У почетку створи Бог небо и земљу". Под речју "небо" треба разумети становнике неба - Ангеле и остале бестелесне небеске Силе. "А Земља беше без обличја и пуста", тј. цео створени материјални свет.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882" y="1287551"/>
            <a:ext cx="378823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738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995" y="321566"/>
            <a:ext cx="10515600" cy="4351338"/>
          </a:xfrm>
        </p:spPr>
        <p:txBody>
          <a:bodyPr/>
          <a:lstStyle/>
          <a:p>
            <a:r>
              <a:rPr lang="ru-RU" b="1" dirty="0"/>
              <a:t>Први дан</a:t>
            </a:r>
            <a:r>
              <a:rPr lang="ru-RU" dirty="0"/>
              <a:t> створена је светлост: "И рече Бог: Нека буде светлост! И би светлост. И виде Бог светлост да је добра; и растави Бог светлост од таме". Тај дан је дан један: из њега извиру и њему се враћају сви дани.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804541"/>
            <a:ext cx="488232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8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57" y="244653"/>
            <a:ext cx="10515600" cy="4351338"/>
          </a:xfrm>
        </p:spPr>
        <p:txBody>
          <a:bodyPr/>
          <a:lstStyle/>
          <a:p>
            <a:r>
              <a:rPr lang="ru-RU" b="1" dirty="0" smtClean="0"/>
              <a:t>Други дан </a:t>
            </a:r>
            <a:r>
              <a:rPr lang="ru-RU" dirty="0" smtClean="0"/>
              <a:t>Бог је створио свод небески и раставио воду под сводом од воде над сводом, а свод назва Бог небо. То је оно видљиво небо. Иза њега се налазе безбројни Божји светови, названи симболично - "вода над сводом", јер круже и теку, сваки својом путањом, хармонично и без сударања, по бескрајном простору.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03" y="2760826"/>
            <a:ext cx="6412282" cy="367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83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719" y="184833"/>
            <a:ext cx="10515600" cy="4351338"/>
          </a:xfrm>
        </p:spPr>
        <p:txBody>
          <a:bodyPr/>
          <a:lstStyle/>
          <a:p>
            <a:r>
              <a:rPr lang="ru-RU" b="1" dirty="0"/>
              <a:t>Трећи дан</a:t>
            </a:r>
            <a:r>
              <a:rPr lang="ru-RU" dirty="0"/>
              <a:t> снагом речи Божје оделила се вода од копна. На земљи је израсла трава и разноврсна дрвета која рађају плод. Силом Божије речи то једном засејано семе, увек доноси плод, захваљујући благослову и заповести Бога..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76" y="2360502"/>
            <a:ext cx="10253652" cy="37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7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28" y="304472"/>
            <a:ext cx="4819116" cy="6019415"/>
          </a:xfrm>
        </p:spPr>
        <p:txBody>
          <a:bodyPr>
            <a:normAutofit/>
          </a:bodyPr>
          <a:lstStyle/>
          <a:p>
            <a:r>
              <a:rPr lang="ru-RU" b="1" dirty="0"/>
              <a:t>Четврти дан</a:t>
            </a:r>
            <a:r>
              <a:rPr lang="ru-RU" dirty="0"/>
              <a:t> Бог је створио светила на своду небеском. Сунце да управља даном, и месец да управља ноћу, и звезде: да светле и да буду знаци времена, дана и година. Првостворена светлост, расута по целој творевини, сабрала се и особито заблистала, овог дана, кроз небеска светила. Сунце је обасјало земљу, обавијену дотада густим маглама и влагом.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847" y="1109364"/>
            <a:ext cx="6339722" cy="440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66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095" y="648955"/>
            <a:ext cx="5152401" cy="5993776"/>
          </a:xfrm>
        </p:spPr>
        <p:txBody>
          <a:bodyPr/>
          <a:lstStyle/>
          <a:p>
            <a:r>
              <a:rPr lang="ru-RU" b="1" dirty="0"/>
              <a:t>Пети дан</a:t>
            </a:r>
            <a:r>
              <a:rPr lang="ru-RU" dirty="0"/>
              <a:t> Бог је ствроио жива створења у водама, рибе и остала створења велика и мала, као и птице небеске, по врстама њиховим.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169" y="742959"/>
            <a:ext cx="4779628" cy="545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4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720" y="-316196"/>
            <a:ext cx="5015669" cy="6870819"/>
          </a:xfrm>
        </p:spPr>
        <p:txBody>
          <a:bodyPr>
            <a:normAutofit lnSpcReduction="10000"/>
          </a:bodyPr>
          <a:lstStyle/>
          <a:p>
            <a:pPr lvl="0" fontAlgn="base"/>
            <a:endParaRPr lang="en-US" dirty="0" smtClean="0"/>
          </a:p>
          <a:p>
            <a:pPr lvl="0" fontAlgn="base"/>
            <a:r>
              <a:rPr lang="sr-Cyrl-RS" b="1" dirty="0"/>
              <a:t>Шести дан </a:t>
            </a:r>
            <a:r>
              <a:rPr lang="sr-Cyrl-CS" dirty="0" smtClean="0"/>
              <a:t>Бог </a:t>
            </a:r>
            <a:r>
              <a:rPr lang="sr-Cyrl-CS" dirty="0"/>
              <a:t>је створио човека по својој слици. Бог је Творац човека – човек је боголико </a:t>
            </a:r>
            <a:r>
              <a:rPr lang="sr-Cyrl-CS" dirty="0" smtClean="0"/>
              <a:t>биће“…Потом </a:t>
            </a:r>
            <a:r>
              <a:rPr lang="sr-Cyrl-CS" dirty="0"/>
              <a:t>рече Бог: Да начинимо човека по обличју својему – као што смо ми – да буде господар од риба морских и птица земаљских и од стоке …”“…И од целе земље и и од свих животиња што се мичу по земљи</a:t>
            </a:r>
            <a:r>
              <a:rPr lang="sr-Cyrl-CS" dirty="0" smtClean="0"/>
              <a:t>…”</a:t>
            </a:r>
            <a:endParaRPr lang="en-US" dirty="0" smtClean="0"/>
          </a:p>
          <a:p>
            <a:pPr lvl="0" fontAlgn="base"/>
            <a:r>
              <a:rPr lang="sr-Cyrl-CS" dirty="0"/>
              <a:t>Човек се разликује од свих осталих бића, јер га је Бог створио </a:t>
            </a:r>
            <a:r>
              <a:rPr lang="sr-Cyrl-CS" dirty="0" smtClean="0"/>
              <a:t>слободним</a:t>
            </a:r>
            <a:endParaRPr lang="en-US" dirty="0" smtClean="0"/>
          </a:p>
          <a:p>
            <a:r>
              <a:rPr lang="sr-Cyrl-CS" dirty="0"/>
              <a:t>Први човек беше Адам.</a:t>
            </a:r>
            <a:endParaRPr lang="en-US" dirty="0"/>
          </a:p>
          <a:p>
            <a:r>
              <a:rPr lang="sr-Cyrl-CS" dirty="0"/>
              <a:t> Адам = створен од земље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789" y="794021"/>
            <a:ext cx="5323480" cy="484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0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74" y="193378"/>
            <a:ext cx="4434369" cy="6369792"/>
          </a:xfrm>
        </p:spPr>
        <p:txBody>
          <a:bodyPr>
            <a:normAutofit/>
          </a:bodyPr>
          <a:lstStyle/>
          <a:p>
            <a:r>
              <a:rPr lang="ru-RU" dirty="0" smtClean="0"/>
              <a:t>“…И Адам надену име сваком живом бићу и свакој птици небеској и свакој звери пољској, али се не нађе друг према њему…” </a:t>
            </a:r>
            <a:endParaRPr lang="en-US" dirty="0" smtClean="0"/>
          </a:p>
          <a:p>
            <a:endParaRPr lang="en-US" dirty="0" smtClean="0"/>
          </a:p>
          <a:p>
            <a:r>
              <a:rPr lang="sr-Cyrl-CS" dirty="0" smtClean="0"/>
              <a:t>“</a:t>
            </a:r>
            <a:r>
              <a:rPr lang="sr-Cyrl-CS" dirty="0"/>
              <a:t>И рече Господ Бог: Није добро да је човек сам – да му начинимо друга према њему…”…И Господ Бог створи жену од ребра – које узе Адаму – и доведе је к Адаму…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655" y="3194524"/>
            <a:ext cx="3456906" cy="32790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270" y="193378"/>
            <a:ext cx="5005250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1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274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Стварање света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Стварање света</dc:title>
  <dc:creator>SSDDB</dc:creator>
  <cp:lastModifiedBy>SSDDB</cp:lastModifiedBy>
  <cp:revision>3</cp:revision>
  <dcterms:created xsi:type="dcterms:W3CDTF">2020-12-15T12:42:13Z</dcterms:created>
  <dcterms:modified xsi:type="dcterms:W3CDTF">2020-12-15T13:09:38Z</dcterms:modified>
</cp:coreProperties>
</file>