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Српска црква у Црној Гори и Далмацији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Cyrl-RS" dirty="0" smtClean="0"/>
              <a:t>Аутор: Стефан Поповић </a:t>
            </a:r>
            <a:r>
              <a:rPr lang="en-US" dirty="0" smtClean="0"/>
              <a:t>VIII-3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Владике и епископи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Владике:</a:t>
            </a:r>
          </a:p>
          <a:p>
            <a:r>
              <a:rPr lang="sr-Cyrl-RS" u="sng" dirty="0" smtClean="0"/>
              <a:t>Петар </a:t>
            </a:r>
            <a:r>
              <a:rPr lang="en-US" u="sng" dirty="0" smtClean="0"/>
              <a:t>I</a:t>
            </a:r>
            <a:r>
              <a:rPr lang="sr-Cyrl-RS" u="sng" dirty="0" smtClean="0"/>
              <a:t> и Петар </a:t>
            </a:r>
            <a:r>
              <a:rPr lang="en-US" u="sng" dirty="0" smtClean="0"/>
              <a:t>II </a:t>
            </a:r>
            <a:r>
              <a:rPr lang="sr-Cyrl-RS" u="sng" dirty="0" smtClean="0"/>
              <a:t>Његош</a:t>
            </a:r>
          </a:p>
          <a:p>
            <a:endParaRPr lang="sr-Cyrl-RS" u="sng" dirty="0"/>
          </a:p>
          <a:p>
            <a:endParaRPr lang="sr-Cyrl-RS" dirty="0" smtClean="0"/>
          </a:p>
          <a:p>
            <a:r>
              <a:rPr lang="sr-Cyrl-RS" dirty="0" smtClean="0"/>
              <a:t>Епископи:</a:t>
            </a:r>
          </a:p>
          <a:p>
            <a:r>
              <a:rPr lang="sr-Cyrl-RS" u="sng" dirty="0" smtClean="0"/>
              <a:t>Стефан Кнежевић и Никодим Милаш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0208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Пад Зете 1496. године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445" y="446088"/>
            <a:ext cx="4432736" cy="54149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Пад Црне Горе (Зете) 1496. године означава крај владавине династије Црнојевића и пад средњовековне Црногорске државе у јесени 1496. године. Након пада Зете, Турци су припојили територију скадарском санџаку.</a:t>
            </a:r>
          </a:p>
          <a:p>
            <a:r>
              <a:rPr lang="sr-Cyrl-RS" dirty="0" smtClean="0"/>
              <a:t>Током турске владавине, Црногорци су били слободни сељаци али су плаћали одређени данак.</a:t>
            </a:r>
          </a:p>
        </p:txBody>
      </p:sp>
    </p:spTree>
    <p:extLst>
      <p:ext uri="{BB962C8B-B14F-4D97-AF65-F5344CB8AC3E}">
        <p14:creationId xmlns:p14="http://schemas.microsoft.com/office/powerpoint/2010/main" val="367669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Борба за ослобођење од турака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55" y="1256145"/>
            <a:ext cx="3394985" cy="343591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Борба за ослобођење од Турака добија црногорски карактер током владавине владике Данила Петровића из Његуша (1697.-1735.).</a:t>
            </a:r>
          </a:p>
          <a:p>
            <a:endParaRPr lang="sr-Cyrl-RS" dirty="0"/>
          </a:p>
          <a:p>
            <a:r>
              <a:rPr lang="sr-Cyrl-RS" dirty="0" smtClean="0"/>
              <a:t>За време руско-турског рата 1735 – 1739, руски цар Петар Велики позива црногорски народ на устанак међутим, када је Руска империја доживела тешки пораз и склопила мир са Османским царством, Црногорци нису прихватили мир.</a:t>
            </a:r>
          </a:p>
        </p:txBody>
      </p:sp>
    </p:spTree>
    <p:extLst>
      <p:ext uri="{BB962C8B-B14F-4D97-AF65-F5344CB8AC3E}">
        <p14:creationId xmlns:p14="http://schemas.microsoft.com/office/powerpoint/2010/main" val="35634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Везивање Црне Горе за Русију и Млетачку Републику у борби за ослобођење.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Турци су, након подношења устанка у Црној Гори, извели тешке казнене експедиције против Црне Горе (1712. – 1714.) </a:t>
            </a:r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Иако су Црногорци одбили Турски продор код Царева Лаза 1712. године, Турци су ипак продрили у Цетиње и спалили манастир.</a:t>
            </a:r>
          </a:p>
          <a:p>
            <a:pPr marL="0" indent="0">
              <a:buNone/>
            </a:pPr>
            <a:r>
              <a:rPr lang="sr-Cyrl-RS" dirty="0" smtClean="0"/>
              <a:t>Владика Данило са наоружаним црногорцима, ипак се повлачи на млетачку територију.</a:t>
            </a:r>
          </a:p>
          <a:p>
            <a:pPr marL="0" indent="0">
              <a:buNone/>
            </a:pPr>
            <a:r>
              <a:rPr lang="sr-Cyrl-RS" dirty="0" smtClean="0"/>
              <a:t>Данило је први владика који је путовао у Русију и од њега потичу прве везе Црне Горе.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57480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„Слободно богослуженије по закону грчко-српскоме“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Владика Данило је изабрао сина Саву као свог наследника, уз којег се истакао и син Василије.</a:t>
            </a:r>
          </a:p>
          <a:p>
            <a:r>
              <a:rPr lang="sr-Cyrl-RS" dirty="0" smtClean="0"/>
              <a:t>Василије Петровић одлази у Русију 3 пута и својим мемоарима и историјом о Црној Гори и црногорском народу, покушава да придобије Русију да помогне у општем устанку Црне Горе против Турака.</a:t>
            </a:r>
          </a:p>
          <a:p>
            <a:r>
              <a:rPr lang="sr-Cyrl-RS" dirty="0" smtClean="0"/>
              <a:t>Новац Василија Петровића од стране Русије употребљен је за обнову и подизање нових цркви.</a:t>
            </a:r>
          </a:p>
          <a:p>
            <a:r>
              <a:rPr lang="sr-Cyrl-RS" dirty="0" smtClean="0"/>
              <a:t>Куповином земље за Цетињски манастир, он је ударио добре основе економској самосталности Цетињског манастира.</a:t>
            </a:r>
          </a:p>
          <a:p>
            <a:r>
              <a:rPr lang="sr-Cyrl-RS" dirty="0" smtClean="0"/>
              <a:t>Митрополит Петар</a:t>
            </a:r>
            <a:r>
              <a:rPr lang="en-US" dirty="0" smtClean="0"/>
              <a:t> I </a:t>
            </a:r>
            <a:r>
              <a:rPr lang="sr-Cyrl-RS" dirty="0" smtClean="0"/>
              <a:t>Петровић-Његош (1782.-1830.) водио је жестоке борбе за ослобођење Црне Горе од Турака.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1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Разарање Цетињског манастира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888" y="1562894"/>
            <a:ext cx="3371850" cy="31813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Током посете Петра </a:t>
            </a:r>
            <a:r>
              <a:rPr lang="en-US" dirty="0" smtClean="0"/>
              <a:t>I </a:t>
            </a:r>
            <a:r>
              <a:rPr lang="sr-Cyrl-RS" dirty="0" smtClean="0"/>
              <a:t>Петровића-Његоша у Русији, Црну Гору је напао скадарско-санџачки везир Махмуд-паша Бушатлија.</a:t>
            </a:r>
          </a:p>
          <a:p>
            <a:endParaRPr lang="sr-Cyrl-RS" dirty="0"/>
          </a:p>
          <a:p>
            <a:r>
              <a:rPr lang="sr-Cyrl-RS" dirty="0" smtClean="0"/>
              <a:t>Током напада опустошена је Црна Гора, попаљен град Цетиње, разорен Цетињски манастир (1785.) и похарано Паштровиће.</a:t>
            </a:r>
            <a:endParaRPr lang="sr-Cyrl-RS" dirty="0"/>
          </a:p>
          <a:p>
            <a:r>
              <a:rPr lang="sr-Cyrl-RS" dirty="0" smtClean="0"/>
              <a:t>Црногорци након напада су потукли Турке код Височице у Мартинићима, а Махмуд-паши Бушатлији је одсечена глава након што је ухваћен.</a:t>
            </a:r>
          </a:p>
          <a:p>
            <a:r>
              <a:rPr lang="sr-Cyrl-RS" dirty="0" smtClean="0"/>
              <a:t>Тим догађајем су Пипери и Бјелопавлићи се одлучили за уједињење са Црном Гором.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Петар </a:t>
            </a:r>
            <a:r>
              <a:rPr lang="en-US" dirty="0" smtClean="0"/>
              <a:t>I</a:t>
            </a:r>
            <a:r>
              <a:rPr lang="sr-Cyrl-RS" dirty="0" smtClean="0"/>
              <a:t> - светитељ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337" y="446088"/>
            <a:ext cx="4430952" cy="54149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Познат по светости свог живота, чиме је проглашен светитељом 4 године након његове смрти. Београдски митрополит Михаило је саставио и штампао Службу светом Петру Цетињском у Москви (1895.). Његово тело почива у Цетињском манастиру.</a:t>
            </a:r>
          </a:p>
          <a:p>
            <a:r>
              <a:rPr lang="sr-Cyrl-RS" dirty="0" smtClean="0"/>
              <a:t>Петар </a:t>
            </a:r>
            <a:r>
              <a:rPr lang="en-US" dirty="0" smtClean="0"/>
              <a:t>II</a:t>
            </a:r>
            <a:r>
              <a:rPr lang="sr-Cyrl-RS" dirty="0" smtClean="0"/>
              <a:t>, познат као и владика Раде, наставио је дело свота стрица Петра </a:t>
            </a:r>
            <a:r>
              <a:rPr lang="en-US" dirty="0" smtClean="0"/>
              <a:t>I</a:t>
            </a:r>
            <a:r>
              <a:rPr lang="sr-Cyrl-RS" dirty="0" smtClean="0"/>
              <a:t> на стварању црногорске државе.  Митрополит Петар је при манастиру на Цетињу основао једну школу, другу у Добрском селу и још других ствари. По тим стварима је остао запамћен</a:t>
            </a:r>
          </a:p>
        </p:txBody>
      </p:sp>
    </p:spTree>
    <p:extLst>
      <p:ext uri="{BB962C8B-B14F-4D97-AF65-F5344CB8AC3E}">
        <p14:creationId xmlns:p14="http://schemas.microsoft.com/office/powerpoint/2010/main" val="400903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Српска црква у Далмацији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Хришћанску веру је у 1. веку нове ере проповедао критски епископ Тит, помоћник апостола Павла.</a:t>
            </a:r>
          </a:p>
          <a:p>
            <a:r>
              <a:rPr lang="sr-Cyrl-RS" dirty="0" smtClean="0"/>
              <a:t>723. године византијски цар Лав </a:t>
            </a:r>
            <a:r>
              <a:rPr lang="en-US" dirty="0" smtClean="0"/>
              <a:t>III</a:t>
            </a:r>
            <a:r>
              <a:rPr lang="sr-Cyrl-RS" dirty="0" smtClean="0"/>
              <a:t> одузео је од римског папе западни Илирик, чиме је припадала и Далмација.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74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Досељавање Српских племена у Далмацији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Приликом досељавања Српских племена на Балканско полуострво, населили су се јужно од реке Цетине (Хрватска), у јужној Далмацији и Боки Которској.</a:t>
            </a:r>
          </a:p>
          <a:p>
            <a:pPr marL="0" indent="0">
              <a:buNone/>
            </a:pPr>
            <a:r>
              <a:rPr lang="sr-Cyrl-RS" dirty="0" smtClean="0"/>
              <a:t>Јелена, сестра цара Душана, која се удала за брибирског кнеза Младена </a:t>
            </a:r>
            <a:r>
              <a:rPr lang="en-US" dirty="0" smtClean="0"/>
              <a:t>III</a:t>
            </a:r>
            <a:r>
              <a:rPr lang="sr-Cyrl-RS" dirty="0" smtClean="0"/>
              <a:t> Шубића, задржала је православну веру и имала је у свом двору духовника Руфина који је са тројицом светогорских монаха 1350. године основао манастир Крка.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4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Манастир Крка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8" b="2117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2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Далмација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75" y="1962944"/>
            <a:ext cx="3571875" cy="23812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Усељавање Срба из Босне у Далмацију омогућио је Твртко</a:t>
            </a:r>
            <a:r>
              <a:rPr lang="en-US" dirty="0" smtClean="0"/>
              <a:t> I</a:t>
            </a:r>
            <a:r>
              <a:rPr lang="sr-Cyrl-RS" dirty="0" smtClean="0"/>
              <a:t> (1354. – 1391. ), крунисан је 1377. године на гробу Светог Саве као краљ Србије и Босне.</a:t>
            </a:r>
          </a:p>
          <a:p>
            <a:endParaRPr lang="sr-Cyrl-RS" dirty="0"/>
          </a:p>
          <a:p>
            <a:r>
              <a:rPr lang="sr-Cyrl-RS" dirty="0" smtClean="0"/>
              <a:t>4. Јул 1409. године, угарско – хрватски краљ продао је Далмацију Млетачкој Републици.</a:t>
            </a:r>
          </a:p>
          <a:p>
            <a:endParaRPr lang="sr-Cyrl-RS" dirty="0" smtClean="0"/>
          </a:p>
          <a:p>
            <a:r>
              <a:rPr lang="sr-Cyrl-RS" dirty="0" smtClean="0"/>
              <a:t>1540. Године Далмација је подељена између Турака и Млетачке републике.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471448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Српска црква под Турском управом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192" y="1422398"/>
            <a:ext cx="2835392" cy="290155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Српска црква се у турском делу Далмације налази под управом Охридске архиепископије. Након обнављања Пећке патријаршије 1557. године, Српска црква постаје под управом Пећке патријаршије.</a:t>
            </a:r>
          </a:p>
          <a:p>
            <a:r>
              <a:rPr lang="sr-Cyrl-RS" dirty="0" smtClean="0"/>
              <a:t>Митрополит Теодор (1601. – 1619. ), наследник Гаврила Аврамовића, основљава богословију у манастиру Крка 1615. године.</a:t>
            </a:r>
          </a:p>
          <a:p>
            <a:r>
              <a:rPr lang="sr-Cyrl-RS" dirty="0" smtClean="0"/>
              <a:t>Српска црква у Далмацији је имала сталне проблеме са очувањем њене слободе и бирањем српских епископа у вршењу обреда по свом верозакону.</a:t>
            </a:r>
            <a:endParaRPr lang="sr-Cyrl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422399"/>
            <a:ext cx="2454781" cy="290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20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Битка код Аустерлица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3" y="1869180"/>
            <a:ext cx="5181600" cy="256877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1805. Године – битка код Аустерлица предвођена Наполеоном </a:t>
            </a:r>
            <a:r>
              <a:rPr lang="en-US" dirty="0" smtClean="0"/>
              <a:t>I </a:t>
            </a:r>
            <a:r>
              <a:rPr lang="sr-Cyrl-RS" dirty="0" smtClean="0"/>
              <a:t>Бонапартом</a:t>
            </a:r>
          </a:p>
          <a:p>
            <a:r>
              <a:rPr lang="sr-Cyrl-RS" dirty="0" smtClean="0"/>
              <a:t>Далмација је под управом Француског царства.</a:t>
            </a:r>
          </a:p>
          <a:p>
            <a:r>
              <a:rPr lang="sr-Cyrl-RS" dirty="0" smtClean="0"/>
              <a:t>Наполеон је, декретом 19. септембра 1808. године, установио самоуправну српску епарџију за Далмацију са седиштем у Шибенику (хрватска). У став епархије ушла је и Истра.</a:t>
            </a:r>
          </a:p>
          <a:p>
            <a:r>
              <a:rPr lang="sr-Cyrl-RS" dirty="0" smtClean="0"/>
              <a:t>За првог епископа нове епархија изабран је Грк Венедикт Ктаљевић, а његов помоћник је Герасим Зелић.</a:t>
            </a:r>
          </a:p>
        </p:txBody>
      </p:sp>
    </p:spTree>
    <p:extLst>
      <p:ext uri="{BB962C8B-B14F-4D97-AF65-F5344CB8AC3E}">
        <p14:creationId xmlns:p14="http://schemas.microsoft.com/office/powerpoint/2010/main" val="3882065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Наполеон и „битка народа“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698" y="446088"/>
            <a:ext cx="4216229" cy="54149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 smtClean="0"/>
              <a:t>После 1812. године када је Наполеон претрпео пораз  против Руса, после је у „бици народа“ код Лајпцига 1813. поражен и у рату против Пруске, Енглеске и Аустрије.</a:t>
            </a:r>
          </a:p>
          <a:p>
            <a:r>
              <a:rPr lang="sr-Cyrl-RS" dirty="0" smtClean="0"/>
              <a:t>Истра, Далмација, Бока Которска и још неки други крајеви су поново под власти Аустријског царства.</a:t>
            </a:r>
          </a:p>
          <a:p>
            <a:r>
              <a:rPr lang="sr-Cyrl-RS" dirty="0" smtClean="0"/>
              <a:t>Цар Фрањо 1828. године одлучио да далматинско-истарску епархију потчини управи Карловачке митрополије.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6595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Епископ Стефан Кнежевић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1400" dirty="0" smtClean="0"/>
              <a:t>1829. године митрополит Стефан Стратимировић поставља Јосифа Рајачића (1829.-1834.), родом из Лучана у Лици.</a:t>
            </a:r>
          </a:p>
          <a:p>
            <a:pPr marL="0" indent="0">
              <a:buNone/>
            </a:pPr>
            <a:r>
              <a:rPr lang="sr-Cyrl-RS" sz="1400" dirty="0" smtClean="0"/>
              <a:t>Његовом заслугом цар је одобрио да се 1832. године о државном трошку отвори петоразредна богословија.</a:t>
            </a:r>
          </a:p>
          <a:p>
            <a:pPr marL="0" indent="0">
              <a:buNone/>
            </a:pPr>
            <a:r>
              <a:rPr lang="sr-Cyrl-RS" sz="1400" dirty="0" smtClean="0"/>
              <a:t>1843. Године за далматинског епископа изабран је Јеротеј Мутибарић.</a:t>
            </a:r>
          </a:p>
          <a:p>
            <a:pPr marL="0" indent="0">
              <a:buNone/>
            </a:pPr>
            <a:r>
              <a:rPr lang="sr-Cyrl-RS" sz="1400" dirty="0" smtClean="0"/>
              <a:t>Уставом аустријског цара 1848. године, Срби у Далмацији су добили: - потпуну слободу цркве, - право преласка из других бероисповести у православну, - право скупштине састављене од свештенства, грађана и сељака да предлаже тројну кандидатуру епископа, потпуну слободу српске школе итд.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02590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Наследник епископа Мутибарића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Од 800 хиљада Срба до половине 19. века, на унију је прешло око 900.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После Мутибарићеве канонске посете, више од 250 унијата из дрнишке краијне напустило је унију и братило се својој православној вери.</a:t>
            </a:r>
          </a:p>
          <a:p>
            <a:pPr marL="0" indent="0">
              <a:buNone/>
            </a:pPr>
            <a:r>
              <a:rPr lang="sr-Cyrl-RS" dirty="0" smtClean="0"/>
              <a:t>Број унијата до почетка 20. века спао је на 72.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Мутибарића је наследио Стефан Кнежевић, први далматинац епископ далматинске епархије.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892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Подела Српске цркве у Далмацији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Стефан Кнежевић је као јерарх учио да установи конзисторију (1860.) и вишу богословију (1869.).</a:t>
            </a:r>
          </a:p>
          <a:p>
            <a:r>
              <a:rPr lang="sr-Cyrl-RS" dirty="0" smtClean="0"/>
              <a:t>У његово време извршена је деоба Српске цркве у Далмацији на:</a:t>
            </a:r>
          </a:p>
          <a:p>
            <a:r>
              <a:rPr lang="sr-Cyrl-RS" dirty="0" smtClean="0"/>
              <a:t>- далматинско – истријска, са седиштем у Задру (задарска епископија)</a:t>
            </a:r>
          </a:p>
          <a:p>
            <a:r>
              <a:rPr lang="sr-Cyrl-RS" dirty="0" smtClean="0"/>
              <a:t>-бококоторско-дубровача, са седиштем у Котору (которска епископија)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25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Епископ Милаш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Никодим Милаш (1890. – 1910. ), наследник Стефана Кнежевића на трону, знатно је допринео уређењу Српске цркве.</a:t>
            </a:r>
          </a:p>
          <a:p>
            <a:r>
              <a:rPr lang="sr-Cyrl-RS" dirty="0" smtClean="0"/>
              <a:t>Основну школу и гимназију је завршио у Задру, богословију у Карловцима, филозофију на универзитету у Безу и духовну академију у Кијеву.</a:t>
            </a:r>
          </a:p>
          <a:p>
            <a:r>
              <a:rPr lang="sr-Cyrl-RS" dirty="0" smtClean="0"/>
              <a:t>Са положаја професора богословије у Задру изабран је за епископа.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95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Историја Никодима Милаша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Епископ Никодим Милаш, познат као цркевни писац, написао је велики број значајних дела из области канонског права.</a:t>
            </a:r>
          </a:p>
          <a:p>
            <a:r>
              <a:rPr lang="sr-Cyrl-RS" dirty="0" smtClean="0"/>
              <a:t>Његово „Православно црквено право“ доживело је неколико издања.</a:t>
            </a:r>
          </a:p>
          <a:p>
            <a:r>
              <a:rPr lang="sr-Cyrl-RS" dirty="0" smtClean="0"/>
              <a:t>Написао је опсежно дело „Православна Далмација“ и историјско дело „Стон у средњим вијековима“.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68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Хвала вам на пажњи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Презентацију обрадио: </a:t>
            </a:r>
            <a:r>
              <a:rPr lang="sr-Cyrl-RS" b="1" dirty="0" smtClean="0">
                <a:solidFill>
                  <a:srgbClr val="FF0000"/>
                </a:solidFill>
              </a:rPr>
              <a:t>Стефан Поповић </a:t>
            </a:r>
            <a:r>
              <a:rPr lang="en-US" b="1" dirty="0" smtClean="0">
                <a:solidFill>
                  <a:srgbClr val="FF0000"/>
                </a:solidFill>
              </a:rPr>
              <a:t>VIII-3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663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121</TotalTime>
  <Words>1260</Words>
  <Application>Microsoft Office PowerPoint</Application>
  <PresentationFormat>Widescreen</PresentationFormat>
  <Paragraphs>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Wisp</vt:lpstr>
      <vt:lpstr>Српска црква у Црној Гори и Далмацији</vt:lpstr>
      <vt:lpstr>Владике и епископи</vt:lpstr>
      <vt:lpstr>Пад Зете 1496. године</vt:lpstr>
      <vt:lpstr>Борба за ослобођење од турака</vt:lpstr>
      <vt:lpstr>Везивање Црне Горе за Русију и Млетачку Републику у борби за ослобођење.</vt:lpstr>
      <vt:lpstr>„Слободно богослуженије по закону грчко-српскоме“</vt:lpstr>
      <vt:lpstr>Разарање Цетињског манастира</vt:lpstr>
      <vt:lpstr>Петар I - светитељ</vt:lpstr>
      <vt:lpstr>Српска црква у Далмацији</vt:lpstr>
      <vt:lpstr>Досељавање Српских племена у Далмацији</vt:lpstr>
      <vt:lpstr>Манастир Крка</vt:lpstr>
      <vt:lpstr>Далмација</vt:lpstr>
      <vt:lpstr>Српска црква под Турском управом</vt:lpstr>
      <vt:lpstr>Битка код Аустерлица</vt:lpstr>
      <vt:lpstr>Наполеон и „битка народа“</vt:lpstr>
      <vt:lpstr>Епископ Стефан Кнежевић</vt:lpstr>
      <vt:lpstr>Наследник епископа Мутибарића</vt:lpstr>
      <vt:lpstr>Подела Српске цркве у Далмацији</vt:lpstr>
      <vt:lpstr>Епископ Милаш</vt:lpstr>
      <vt:lpstr>Историја Никодима Милаша</vt:lpstr>
      <vt:lpstr>Хвала вам на пажњи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Српска црква у Црној Гори и Далмацији</dc:title>
  <dc:creator>Stefa</dc:creator>
  <cp:lastModifiedBy>Stefa</cp:lastModifiedBy>
  <cp:revision>28</cp:revision>
  <dcterms:created xsi:type="dcterms:W3CDTF">2020-11-22T13:16:58Z</dcterms:created>
  <dcterms:modified xsi:type="dcterms:W3CDTF">2020-11-22T15:18:46Z</dcterms:modified>
</cp:coreProperties>
</file>