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1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A6B4-5FCD-4C67-A0CF-337B5AEC8322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1F8D-1E50-4586-90D1-2EB2FE97EF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A6B4-5FCD-4C67-A0CF-337B5AEC8322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1F8D-1E50-4586-90D1-2EB2FE97EF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A6B4-5FCD-4C67-A0CF-337B5AEC8322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1F8D-1E50-4586-90D1-2EB2FE97EF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A6B4-5FCD-4C67-A0CF-337B5AEC8322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1F8D-1E50-4586-90D1-2EB2FE97EF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A6B4-5FCD-4C67-A0CF-337B5AEC8322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1F8D-1E50-4586-90D1-2EB2FE97EF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A6B4-5FCD-4C67-A0CF-337B5AEC8322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1F8D-1E50-4586-90D1-2EB2FE97EF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A6B4-5FCD-4C67-A0CF-337B5AEC8322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1F8D-1E50-4586-90D1-2EB2FE97EF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A6B4-5FCD-4C67-A0CF-337B5AEC8322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1F8D-1E50-4586-90D1-2EB2FE97EF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A6B4-5FCD-4C67-A0CF-337B5AEC8322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1F8D-1E50-4586-90D1-2EB2FE97EF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A6B4-5FCD-4C67-A0CF-337B5AEC8322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1F8D-1E50-4586-90D1-2EB2FE97EF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A6B4-5FCD-4C67-A0CF-337B5AEC8322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1F8D-1E50-4586-90D1-2EB2FE97EF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DA6B4-5FCD-4C67-A0CF-337B5AEC8322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21F8D-1E50-4586-90D1-2EB2FE97EF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4876" y="1785926"/>
            <a:ext cx="4214842" cy="1470025"/>
          </a:xfrm>
        </p:spPr>
        <p:txBody>
          <a:bodyPr/>
          <a:lstStyle/>
          <a:p>
            <a:r>
              <a:rPr lang="sr-Cyrl-RS" dirty="0" smtClean="0"/>
              <a:t>Свети Прохор Пчињски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72066" y="3857628"/>
            <a:ext cx="3714776" cy="1000132"/>
          </a:xfrm>
        </p:spPr>
        <p:txBody>
          <a:bodyPr/>
          <a:lstStyle/>
          <a:p>
            <a:r>
              <a:rPr lang="sr-Cyrl-RS" dirty="0" smtClean="0"/>
              <a:t>Селена Јеринић</a:t>
            </a:r>
            <a:endParaRPr lang="en-US" dirty="0"/>
          </a:p>
        </p:txBody>
      </p:sp>
      <p:pic>
        <p:nvPicPr>
          <p:cNvPr id="3074" name="Picture 2" descr="http://www.spc.rs/files/u5/2016/10/prepodobni-prohor-pcinjs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9190" y="214290"/>
            <a:ext cx="3900486" cy="641193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Преподобни отац наш </a:t>
            </a:r>
            <a:r>
              <a:rPr lang="ru-RU" b="1" dirty="0"/>
              <a:t>Прохор</a:t>
            </a:r>
            <a:r>
              <a:rPr lang="ru-RU" dirty="0"/>
              <a:t>, подвизавајући се подвигом добрим у Нагоричанској и Козјачкој пустињи, би јављен свету као светило за царовања благочестивог цара Диогена, који је царовао од 1067 до 1071 године. </a:t>
            </a:r>
            <a:endParaRPr lang="en-US" dirty="0"/>
          </a:p>
        </p:txBody>
      </p:sp>
      <p:sp>
        <p:nvSpPr>
          <p:cNvPr id="1028" name="AutoShape 4" descr="Manastir Svetog Prohora Pčinjsko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Manastir Svetog Prohora Pčinjsko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Manastir Svetog Prohora Pčinjsko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006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3571876"/>
            <a:ext cx="8715436" cy="300039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/>
              <a:t>Родитељи светога Прохора Јован и Ана побожно живљаху у селу Овчепољског краја Скопске области. Беху то људи тужни, јер не имађаху деце. Горећи од жеље за децом, они усрдно узношаху топле молитве Богу и многе милостиње даваху сиротињи и црквама. И Господ погледа на њихове молитве и милостиње, и дарова им утеху и велику радост: Ана заче у старости и роди сина, који на крштењу доби име Прохор.</a:t>
            </a:r>
            <a:endParaRPr lang="en-US" dirty="0"/>
          </a:p>
        </p:txBody>
      </p:sp>
      <p:pic>
        <p:nvPicPr>
          <p:cNvPr id="15362" name="Picture 2" descr="Devet i po vekova manastira Prohor Pčinjski (11): Čuda Svetog Prohora -  Vesti onl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78583" y="-88083078"/>
            <a:ext cx="1419886" cy="2143140"/>
          </a:xfrm>
          <a:prstGeom prst="rect">
            <a:avLst/>
          </a:prstGeom>
          <a:noFill/>
        </p:spPr>
      </p:pic>
      <p:pic>
        <p:nvPicPr>
          <p:cNvPr id="15364" name="Picture 4" descr="Житије Преподобног Прохора Пчињског / Православие.R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44001" cy="328612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0562" y="142852"/>
            <a:ext cx="4429156" cy="650085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Када Прохор изучи књижну мудрост боље од својих вршњака и постаде пунолетан, родитељи намислише да ожене свога сина јединца, да би добили наследнике. Али преподобни не хте да себе окива оковима светским, јер му се душа отимаше к небу и срце његово љубљаше Бога изнад свих красота света и земаљских чари. Горећи пламеном љубављу према Господу, он жуђаше да My даноноћно служи умом и срцем, духом и телом. Зато је волео цркву и њена богослужења, и сваки дан одлазио у њу на молитву. To беше најслађа храна његовој побожној души.</a:t>
            </a:r>
            <a:endParaRPr lang="en-US" dirty="0"/>
          </a:p>
        </p:txBody>
      </p:sp>
      <p:pic>
        <p:nvPicPr>
          <p:cNvPr id="21506" name="Picture 2" descr="Преподобни Прохор Пчињски – Vibracija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8296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9190" y="142852"/>
            <a:ext cx="3757610" cy="650085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Дошавши у пустињу Нагоричанску што је у Жеглиговском крају, Прохор нађе у њој малу пештеру и покрај ње мали извор воде, и ту се настани. </a:t>
            </a:r>
            <a:r>
              <a:rPr lang="ru-RU" dirty="0" smtClean="0"/>
              <a:t>Храна </a:t>
            </a:r>
            <a:r>
              <a:rPr lang="ru-RU" dirty="0"/>
              <a:t>му беше биље и трава. Па и то узимаше само једанпут у три дана. </a:t>
            </a:r>
            <a:r>
              <a:rPr lang="ru-RU" dirty="0" smtClean="0"/>
              <a:t>А </a:t>
            </a:r>
            <a:r>
              <a:rPr lang="ru-RU" dirty="0"/>
              <a:t>дружаше се са зверовима који му понекад долажаху.</a:t>
            </a:r>
            <a:endParaRPr lang="en-US" dirty="0"/>
          </a:p>
        </p:txBody>
      </p:sp>
      <p:pic>
        <p:nvPicPr>
          <p:cNvPr id="20482" name="Picture 2" descr="Град Анђела: Преподобни Прохор Пчињс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43462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571876"/>
            <a:ext cx="8401080" cy="2786082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По промислу Божјем догоди се ово: Диоген, који је имао постати цар, дође у лов у пустињу, где се преподобни подвизавао. И он угледавши једну срну стаде је гонити. Срна бежећи дотрча пећини преподобнога, који ју је често </a:t>
            </a:r>
            <a:r>
              <a:rPr lang="ru-RU" dirty="0" smtClean="0"/>
              <a:t>хранио</a:t>
            </a:r>
          </a:p>
          <a:p>
            <a:r>
              <a:rPr lang="ru-RU" dirty="0" smtClean="0"/>
              <a:t>- </a:t>
            </a:r>
            <a:r>
              <a:rPr lang="ru-RU" dirty="0"/>
              <a:t>Утом пристиже и Диоген, па угледавши косматог старца, обученог у подерану хаљину, он се силно препаде па удари натраг и наже бежати. А свети пустињак, провидевши духом да ће Диоген ускоро постати цар, стаде га звати, говорећи: Диогене, врати се! не бој се! стани! та и ја сам човек. </a:t>
            </a:r>
            <a:endParaRPr lang="ru-RU" dirty="0" smtClean="0"/>
          </a:p>
          <a:p>
            <a:r>
              <a:rPr lang="ru-RU" dirty="0" smtClean="0"/>
              <a:t>- </a:t>
            </a:r>
            <a:r>
              <a:rPr lang="ru-RU" dirty="0"/>
              <a:t>Чувши ове речи преподобнога, Диоген се врати, и са страхом паде пред ноге чуднога старца тражећи благослов од њега. Свети старац га благослови и пророчки му рече: Диогене, иди одмах у Цариград, јер ће те Бог уздићи на царски </a:t>
            </a:r>
            <a:r>
              <a:rPr lang="ru-RU" dirty="0" smtClean="0"/>
              <a:t>престо</a:t>
            </a:r>
            <a:endParaRPr lang="en-US" dirty="0"/>
          </a:p>
        </p:txBody>
      </p:sp>
      <p:pic>
        <p:nvPicPr>
          <p:cNvPr id="19458" name="Picture 2" descr="Danas se slavi svetac oko koga se još uvijek spore srpska i bugarska crkva  | Trebinje Liv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8643965" cy="321468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76" y="285728"/>
            <a:ext cx="3971924" cy="635798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Диоген послуша старца и одмах отпутова у Цариград. И пророчанство светога старца се испуни: кроз неко време Диоген постаде цар. И поступи по налогу светог пустињака: своје пређашње хаљине остави у нарочитој одаји. Али убрзо заборави на њих. Тридесет година после тога преподобни Прохор се јави Диогену у сну и рече му: Зашто, Диогене, заборави своје пређашње хаљине и мене старца? Постарај се да ми подигнеш макар мали храм.</a:t>
            </a:r>
            <a:endParaRPr lang="en-US" dirty="0"/>
          </a:p>
        </p:txBody>
      </p:sp>
      <p:pic>
        <p:nvPicPr>
          <p:cNvPr id="18434" name="Picture 2" descr="Skriptorijum: Šarl Dil - &quot;Carigrad u srednjem veku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4490990" cy="3042039"/>
          </a:xfrm>
          <a:prstGeom prst="rect">
            <a:avLst/>
          </a:prstGeom>
          <a:noFill/>
        </p:spPr>
      </p:pic>
      <p:pic>
        <p:nvPicPr>
          <p:cNvPr id="18436" name="Picture 4" descr="Византинци ослободили Цариград од Латина на веома необичан начин | meskale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214686"/>
            <a:ext cx="3429024" cy="349760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372" y="214290"/>
            <a:ext cx="4857784" cy="6500858"/>
          </a:xfrm>
        </p:spPr>
        <p:txBody>
          <a:bodyPr>
            <a:noAutofit/>
          </a:bodyPr>
          <a:lstStyle/>
          <a:p>
            <a:r>
              <a:rPr lang="ru-RU" sz="2000" dirty="0"/>
              <a:t>Пробудивши се, цара обузе страх, и оде одмах да види своје старе хаљине; и опомену се свега што му рече преподобни старац. </a:t>
            </a:r>
            <a:endParaRPr lang="ru-RU" sz="2000" dirty="0" smtClean="0"/>
          </a:p>
          <a:p>
            <a:r>
              <a:rPr lang="ru-RU" sz="2000" dirty="0"/>
              <a:t>Свети Прохор послуша глас анђела Господњег, и дошавши у Козјак обрете малу пећину и настани се у њој. И ту живљаше још тридесет година, подвизавајући се постом и молитвама, и угађајући Богу испуњавањем светих заповести Његових. Таквим богоугодним животом он стече велики дар пророштва и чудотворства. И тада, већ у дубокој старости, јави се у сну цару Диогену. И цар путујући нађе место подвига угодника Божјег, и ту му у Нагоричану подиже храм. </a:t>
            </a:r>
            <a:endParaRPr lang="en-US" sz="2000" dirty="0"/>
          </a:p>
        </p:txBody>
      </p:sp>
      <p:pic>
        <p:nvPicPr>
          <p:cNvPr id="17410" name="Picture 2" descr="Роман IV Диоген — Википедија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34979" y="308447"/>
            <a:ext cx="3765517" cy="626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Миљков Манасти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786842" cy="600434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Манастир Свети Прохор Пчињски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solidFill>
                  <a:schemeClr val="bg1"/>
                </a:solidFill>
              </a:rPr>
              <a:t>Манастир Свети Прохор Пчињски се налази на шумовитим обронцима планине Козјак, на левој обали реке Пчиње, у близини села Кленике, 30 км јужно од Врања. Према предању, подигао га је у 11. веку византијски цар Роман Диоген у знак захвалности Светом Прохору Пчињском, који му је прорекао да ће постати цар. Манастир ради као културно-просветни центар овог краја и у њему ради богословска </a:t>
            </a:r>
            <a:r>
              <a:rPr lang="ru-RU" dirty="0" smtClean="0">
                <a:solidFill>
                  <a:schemeClr val="bg1"/>
                </a:solidFill>
              </a:rPr>
              <a:t>школа, преписивачко-илуминаторска </a:t>
            </a:r>
            <a:r>
              <a:rPr lang="ru-RU" dirty="0">
                <a:solidFill>
                  <a:schemeClr val="bg1"/>
                </a:solidFill>
              </a:rPr>
              <a:t>радионица, а организовано се учи иконописачки занат.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68</TotalTime>
  <Words>672</Words>
  <Application>Microsoft Office PowerPoint</Application>
  <PresentationFormat>On-screen Show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Свети Прохор Пчињски</vt:lpstr>
      <vt:lpstr>Slide 2</vt:lpstr>
      <vt:lpstr>Slide 3</vt:lpstr>
      <vt:lpstr>Slide 4</vt:lpstr>
      <vt:lpstr>Slide 5</vt:lpstr>
      <vt:lpstr>Slide 6</vt:lpstr>
      <vt:lpstr>Slide 7</vt:lpstr>
      <vt:lpstr>Slide 8</vt:lpstr>
      <vt:lpstr>Манастир Свети Прохор Пчињски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Свети Прохор Пчињски</dc:title>
  <dc:creator>Komp2</dc:creator>
  <cp:lastModifiedBy>Komp2</cp:lastModifiedBy>
  <cp:revision>7</cp:revision>
  <dcterms:created xsi:type="dcterms:W3CDTF">2020-12-11T09:32:15Z</dcterms:created>
  <dcterms:modified xsi:type="dcterms:W3CDTF">2020-12-11T10:40:33Z</dcterms:modified>
</cp:coreProperties>
</file>