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59" r:id="rId4"/>
    <p:sldId id="258" r:id="rId5"/>
    <p:sldId id="263" r:id="rId6"/>
    <p:sldId id="264" r:id="rId7"/>
    <p:sldId id="275" r:id="rId8"/>
    <p:sldId id="261" r:id="rId9"/>
    <p:sldId id="265" r:id="rId10"/>
    <p:sldId id="266" r:id="rId11"/>
    <p:sldId id="267" r:id="rId12"/>
    <p:sldId id="268" r:id="rId13"/>
    <p:sldId id="269" r:id="rId14"/>
    <p:sldId id="274" r:id="rId15"/>
    <p:sldId id="272" r:id="rId16"/>
    <p:sldId id="27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5985" autoAdjust="0"/>
  </p:normalViewPr>
  <p:slideViewPr>
    <p:cSldViewPr snapToGrid="0">
      <p:cViewPr varScale="1">
        <p:scale>
          <a:sx n="61" d="100"/>
          <a:sy n="61" d="100"/>
        </p:scale>
        <p:origin x="109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D4F1ABD-7930-413D-9C59-60532EE512D8}" type="datetimeFigureOut">
              <a:rPr lang="en-US" smtClean="0"/>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714DC7-CF11-4ECC-998F-B1291523D03A}" type="slidenum">
              <a:rPr lang="en-US" smtClean="0"/>
              <a:t>‹#›</a:t>
            </a:fld>
            <a:endParaRPr lang="en-US"/>
          </a:p>
        </p:txBody>
      </p:sp>
    </p:spTree>
    <p:extLst>
      <p:ext uri="{BB962C8B-B14F-4D97-AF65-F5344CB8AC3E}">
        <p14:creationId xmlns:p14="http://schemas.microsoft.com/office/powerpoint/2010/main" val="3837821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4F1ABD-7930-413D-9C59-60532EE512D8}" type="datetimeFigureOut">
              <a:rPr lang="en-US" smtClean="0"/>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714DC7-CF11-4ECC-998F-B1291523D03A}" type="slidenum">
              <a:rPr lang="en-US" smtClean="0"/>
              <a:t>‹#›</a:t>
            </a:fld>
            <a:endParaRPr lang="en-US"/>
          </a:p>
        </p:txBody>
      </p:sp>
    </p:spTree>
    <p:extLst>
      <p:ext uri="{BB962C8B-B14F-4D97-AF65-F5344CB8AC3E}">
        <p14:creationId xmlns:p14="http://schemas.microsoft.com/office/powerpoint/2010/main" val="1764410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4F1ABD-7930-413D-9C59-60532EE512D8}" type="datetimeFigureOut">
              <a:rPr lang="en-US" smtClean="0"/>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714DC7-CF11-4ECC-998F-B1291523D03A}" type="slidenum">
              <a:rPr lang="en-US" smtClean="0"/>
              <a:t>‹#›</a:t>
            </a:fld>
            <a:endParaRPr lang="en-US"/>
          </a:p>
        </p:txBody>
      </p:sp>
    </p:spTree>
    <p:extLst>
      <p:ext uri="{BB962C8B-B14F-4D97-AF65-F5344CB8AC3E}">
        <p14:creationId xmlns:p14="http://schemas.microsoft.com/office/powerpoint/2010/main" val="3667126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D4F1ABD-7930-413D-9C59-60532EE512D8}" type="datetimeFigureOut">
              <a:rPr lang="en-US" smtClean="0"/>
              <a:t>11/28/2020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714DC7-CF11-4ECC-998F-B1291523D03A}" type="slidenum">
              <a:rPr lang="en-US" smtClean="0"/>
              <a:t>‹#›</a:t>
            </a:fld>
            <a:endParaRPr lang="en-US"/>
          </a:p>
        </p:txBody>
      </p:sp>
    </p:spTree>
    <p:extLst>
      <p:ext uri="{BB962C8B-B14F-4D97-AF65-F5344CB8AC3E}">
        <p14:creationId xmlns:p14="http://schemas.microsoft.com/office/powerpoint/2010/main" val="2033730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D4F1ABD-7930-413D-9C59-60532EE512D8}" type="datetimeFigureOut">
              <a:rPr lang="en-US" smtClean="0"/>
              <a:t>11/28/2020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714DC7-CF11-4ECC-998F-B1291523D03A}" type="slidenum">
              <a:rPr lang="en-US" smtClean="0"/>
              <a:t>‹#›</a:t>
            </a:fld>
            <a:endParaRPr lang="en-US"/>
          </a:p>
        </p:txBody>
      </p:sp>
    </p:spTree>
    <p:extLst>
      <p:ext uri="{BB962C8B-B14F-4D97-AF65-F5344CB8AC3E}">
        <p14:creationId xmlns:p14="http://schemas.microsoft.com/office/powerpoint/2010/main" val="12531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D4F1ABD-7930-413D-9C59-60532EE512D8}" type="datetimeFigureOut">
              <a:rPr lang="en-US" smtClean="0"/>
              <a:t>11/28/2020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714DC7-CF11-4ECC-998F-B1291523D03A}" type="slidenum">
              <a:rPr lang="en-US" smtClean="0"/>
              <a:t>‹#›</a:t>
            </a:fld>
            <a:endParaRPr lang="en-US"/>
          </a:p>
        </p:txBody>
      </p:sp>
    </p:spTree>
    <p:extLst>
      <p:ext uri="{BB962C8B-B14F-4D97-AF65-F5344CB8AC3E}">
        <p14:creationId xmlns:p14="http://schemas.microsoft.com/office/powerpoint/2010/main" val="3272831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4F1ABD-7930-413D-9C59-60532EE512D8}" type="datetimeFigureOut">
              <a:rPr lang="en-US" smtClean="0"/>
              <a:t>11/28/2020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714DC7-CF11-4ECC-998F-B1291523D03A}" type="slidenum">
              <a:rPr lang="en-US" smtClean="0"/>
              <a:t>‹#›</a:t>
            </a:fld>
            <a:endParaRPr lang="en-US"/>
          </a:p>
        </p:txBody>
      </p:sp>
    </p:spTree>
    <p:extLst>
      <p:ext uri="{BB962C8B-B14F-4D97-AF65-F5344CB8AC3E}">
        <p14:creationId xmlns:p14="http://schemas.microsoft.com/office/powerpoint/2010/main" val="1431236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4F1ABD-7930-413D-9C59-60532EE512D8}" type="datetimeFigureOut">
              <a:rPr lang="en-US" smtClean="0"/>
              <a:t>11/28/2020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714DC7-CF11-4ECC-998F-B1291523D03A}" type="slidenum">
              <a:rPr lang="en-US" smtClean="0"/>
              <a:t>‹#›</a:t>
            </a:fld>
            <a:endParaRPr lang="en-US"/>
          </a:p>
        </p:txBody>
      </p:sp>
    </p:spTree>
    <p:extLst>
      <p:ext uri="{BB962C8B-B14F-4D97-AF65-F5344CB8AC3E}">
        <p14:creationId xmlns:p14="http://schemas.microsoft.com/office/powerpoint/2010/main" val="2888129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4F1ABD-7930-413D-9C59-60532EE512D8}" type="datetimeFigureOut">
              <a:rPr lang="en-US" smtClean="0"/>
              <a:t>11/28/2020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714DC7-CF11-4ECC-998F-B1291523D03A}" type="slidenum">
              <a:rPr lang="en-US" smtClean="0"/>
              <a:t>‹#›</a:t>
            </a:fld>
            <a:endParaRPr lang="en-US"/>
          </a:p>
        </p:txBody>
      </p:sp>
    </p:spTree>
    <p:extLst>
      <p:ext uri="{BB962C8B-B14F-4D97-AF65-F5344CB8AC3E}">
        <p14:creationId xmlns:p14="http://schemas.microsoft.com/office/powerpoint/2010/main" val="2937919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4F1ABD-7930-413D-9C59-60532EE512D8}" type="datetimeFigureOut">
              <a:rPr lang="en-US" smtClean="0"/>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714DC7-CF11-4ECC-998F-B1291523D03A}" type="slidenum">
              <a:rPr lang="en-US" smtClean="0"/>
              <a:t>‹#›</a:t>
            </a:fld>
            <a:endParaRPr lang="en-US"/>
          </a:p>
        </p:txBody>
      </p:sp>
    </p:spTree>
    <p:extLst>
      <p:ext uri="{BB962C8B-B14F-4D97-AF65-F5344CB8AC3E}">
        <p14:creationId xmlns:p14="http://schemas.microsoft.com/office/powerpoint/2010/main" val="3464049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4F1ABD-7930-413D-9C59-60532EE512D8}" type="datetimeFigureOut">
              <a:rPr lang="en-US" smtClean="0"/>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714DC7-CF11-4ECC-998F-B1291523D03A}" type="slidenum">
              <a:rPr lang="en-US" smtClean="0"/>
              <a:t>‹#›</a:t>
            </a:fld>
            <a:endParaRPr lang="en-US"/>
          </a:p>
        </p:txBody>
      </p:sp>
    </p:spTree>
    <p:extLst>
      <p:ext uri="{BB962C8B-B14F-4D97-AF65-F5344CB8AC3E}">
        <p14:creationId xmlns:p14="http://schemas.microsoft.com/office/powerpoint/2010/main" val="3176618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4F1ABD-7930-413D-9C59-60532EE512D8}" type="datetimeFigureOut">
              <a:rPr lang="en-US" smtClean="0"/>
              <a:t>11/28/2020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714DC7-CF11-4ECC-998F-B1291523D03A}" type="slidenum">
              <a:rPr lang="en-US" smtClean="0"/>
              <a:t>‹#›</a:t>
            </a:fld>
            <a:endParaRPr lang="en-US"/>
          </a:p>
        </p:txBody>
      </p:sp>
    </p:spTree>
    <p:extLst>
      <p:ext uri="{BB962C8B-B14F-4D97-AF65-F5344CB8AC3E}">
        <p14:creationId xmlns:p14="http://schemas.microsoft.com/office/powerpoint/2010/main" val="31817474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78657"/>
            <a:ext cx="9144000" cy="1296537"/>
          </a:xfrm>
        </p:spPr>
        <p:style>
          <a:lnRef idx="2">
            <a:schemeClr val="accent2"/>
          </a:lnRef>
          <a:fillRef idx="1">
            <a:schemeClr val="lt1"/>
          </a:fillRef>
          <a:effectRef idx="0">
            <a:schemeClr val="accent2"/>
          </a:effectRef>
          <a:fontRef idx="minor">
            <a:schemeClr val="dk1"/>
          </a:fontRef>
        </p:style>
        <p:txBody>
          <a:bodyPr>
            <a:normAutofit/>
          </a:bodyPr>
          <a:lstStyle/>
          <a:p>
            <a:r>
              <a:rPr lang="sr-Cyrl-RS" sz="7200" b="1" dirty="0" smtClean="0">
                <a:latin typeface="Kristen ITC" panose="03050502040202030202" pitchFamily="66" charset="0"/>
              </a:rPr>
              <a:t>Св. Јован Крститељ</a:t>
            </a:r>
            <a:endParaRPr lang="en-US" sz="7200" b="1" dirty="0">
              <a:latin typeface="Kristen ITC" panose="03050502040202030202" pitchFamily="66" charset="0"/>
            </a:endParaRPr>
          </a:p>
        </p:txBody>
      </p:sp>
      <p:sp>
        <p:nvSpPr>
          <p:cNvPr id="3" name="Subtitle 2"/>
          <p:cNvSpPr>
            <a:spLocks noGrp="1"/>
          </p:cNvSpPr>
          <p:nvPr>
            <p:ph type="subTitle" idx="1"/>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6161" y="2784142"/>
            <a:ext cx="2604448" cy="3906672"/>
          </a:xfrm>
          <a:prstGeom prst="rect">
            <a:avLst/>
          </a:prstGeom>
        </p:spPr>
      </p:pic>
    </p:spTree>
    <p:extLst>
      <p:ext uri="{BB962C8B-B14F-4D97-AF65-F5344CB8AC3E}">
        <p14:creationId xmlns:p14="http://schemas.microsoft.com/office/powerpoint/2010/main" val="42122861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033752" y="252013"/>
            <a:ext cx="8308427" cy="6469038"/>
          </a:xfrm>
          <a:prstGeom prst="rect">
            <a:avLst/>
          </a:prstGeom>
        </p:spPr>
      </p:pic>
    </p:spTree>
    <p:extLst>
      <p:ext uri="{BB962C8B-B14F-4D97-AF65-F5344CB8AC3E}">
        <p14:creationId xmlns:p14="http://schemas.microsoft.com/office/powerpoint/2010/main" val="27769307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9960" y="1104362"/>
            <a:ext cx="10515600" cy="1625190"/>
          </a:xfrm>
        </p:spPr>
        <p:style>
          <a:lnRef idx="2">
            <a:schemeClr val="accent2"/>
          </a:lnRef>
          <a:fillRef idx="1">
            <a:schemeClr val="lt1"/>
          </a:fillRef>
          <a:effectRef idx="0">
            <a:schemeClr val="accent2"/>
          </a:effectRef>
          <a:fontRef idx="minor">
            <a:schemeClr val="dk1"/>
          </a:fontRef>
        </p:style>
        <p:txBody>
          <a:bodyPr>
            <a:normAutofit/>
          </a:bodyPr>
          <a:lstStyle/>
          <a:p>
            <a:r>
              <a:rPr lang="ru-RU" sz="1600" dirty="0" err="1" smtClean="0">
                <a:latin typeface="Kristen ITC" panose="03050502040202030202" pitchFamily="66" charset="0"/>
              </a:rPr>
              <a:t>Овога</a:t>
            </a:r>
            <a:r>
              <a:rPr lang="ru-RU" sz="1600" dirty="0" smtClean="0">
                <a:latin typeface="Kristen ITC" panose="03050502040202030202" pitchFamily="66" charset="0"/>
              </a:rPr>
              <a:t> дана </a:t>
            </a:r>
            <a:r>
              <a:rPr lang="ru-RU" sz="1600" dirty="0" err="1" smtClean="0">
                <a:latin typeface="Kristen ITC" panose="03050502040202030202" pitchFamily="66" charset="0"/>
              </a:rPr>
              <a:t>прославља</a:t>
            </a:r>
            <a:r>
              <a:rPr lang="ru-RU" sz="1600" dirty="0" smtClean="0">
                <a:latin typeface="Kristen ITC" panose="03050502040202030202" pitchFamily="66" charset="0"/>
              </a:rPr>
              <a:t> се </a:t>
            </a:r>
            <a:r>
              <a:rPr lang="ru-RU" sz="1600" dirty="0" err="1" smtClean="0">
                <a:latin typeface="Kristen ITC" panose="03050502040202030202" pitchFamily="66" charset="0"/>
              </a:rPr>
              <a:t>милост</a:t>
            </a:r>
            <a:r>
              <a:rPr lang="ru-RU" sz="1600" dirty="0" smtClean="0">
                <a:latin typeface="Kristen ITC" panose="03050502040202030202" pitchFamily="66" charset="0"/>
              </a:rPr>
              <a:t>, чудо и </a:t>
            </a:r>
            <a:r>
              <a:rPr lang="ru-RU" sz="1600" dirty="0" err="1" smtClean="0">
                <a:latin typeface="Kristen ITC" panose="03050502040202030202" pitchFamily="66" charset="0"/>
              </a:rPr>
              <a:t>мудрост</a:t>
            </a:r>
            <a:r>
              <a:rPr lang="ru-RU" sz="1600" dirty="0" smtClean="0">
                <a:latin typeface="Kristen ITC" panose="03050502040202030202" pitchFamily="66" charset="0"/>
              </a:rPr>
              <a:t> </a:t>
            </a:r>
            <a:r>
              <a:rPr lang="ru-RU" sz="1600" dirty="0" err="1" smtClean="0">
                <a:latin typeface="Kristen ITC" panose="03050502040202030202" pitchFamily="66" charset="0"/>
              </a:rPr>
              <a:t>Божија</a:t>
            </a:r>
            <a:r>
              <a:rPr lang="ru-RU" sz="1600" dirty="0" smtClean="0">
                <a:latin typeface="Kristen ITC" panose="03050502040202030202" pitchFamily="66" charset="0"/>
              </a:rPr>
              <a:t>; </a:t>
            </a:r>
            <a:r>
              <a:rPr lang="ru-RU" sz="1600" dirty="0" err="1" smtClean="0">
                <a:latin typeface="Kristen ITC" panose="03050502040202030202" pitchFamily="66" charset="0"/>
              </a:rPr>
              <a:t>милост</a:t>
            </a:r>
            <a:r>
              <a:rPr lang="ru-RU" sz="1600" dirty="0" smtClean="0">
                <a:latin typeface="Kristen ITC" panose="03050502040202030202" pitchFamily="66" charset="0"/>
              </a:rPr>
              <a:t> </a:t>
            </a:r>
            <a:r>
              <a:rPr lang="ru-RU" sz="1600" dirty="0" err="1" smtClean="0">
                <a:latin typeface="Kristen ITC" panose="03050502040202030202" pitchFamily="66" charset="0"/>
              </a:rPr>
              <a:t>према</a:t>
            </a:r>
            <a:r>
              <a:rPr lang="ru-RU" sz="1600" dirty="0" smtClean="0">
                <a:latin typeface="Kristen ITC" panose="03050502040202030202" pitchFamily="66" charset="0"/>
              </a:rPr>
              <a:t> </a:t>
            </a:r>
            <a:r>
              <a:rPr lang="ru-RU" sz="1600" dirty="0" err="1" smtClean="0">
                <a:latin typeface="Kristen ITC" panose="03050502040202030202" pitchFamily="66" charset="0"/>
              </a:rPr>
              <a:t>побожним</a:t>
            </a:r>
            <a:r>
              <a:rPr lang="ru-RU" sz="1600" dirty="0" smtClean="0">
                <a:latin typeface="Kristen ITC" panose="03050502040202030202" pitchFamily="66" charset="0"/>
              </a:rPr>
              <a:t> и </a:t>
            </a:r>
            <a:r>
              <a:rPr lang="ru-RU" sz="1600" dirty="0" err="1" smtClean="0">
                <a:latin typeface="Kristen ITC" panose="03050502040202030202" pitchFamily="66" charset="0"/>
              </a:rPr>
              <a:t>праведним</a:t>
            </a:r>
            <a:r>
              <a:rPr lang="ru-RU" sz="1600" dirty="0" smtClean="0">
                <a:latin typeface="Kristen ITC" panose="03050502040202030202" pitchFamily="66" charset="0"/>
              </a:rPr>
              <a:t> </a:t>
            </a:r>
            <a:r>
              <a:rPr lang="ru-RU" sz="1600" dirty="0" err="1" smtClean="0">
                <a:latin typeface="Kristen ITC" panose="03050502040202030202" pitchFamily="66" charset="0"/>
              </a:rPr>
              <a:t>родитељима</a:t>
            </a:r>
            <a:r>
              <a:rPr lang="ru-RU" sz="1600" dirty="0" smtClean="0">
                <a:latin typeface="Kristen ITC" panose="03050502040202030202" pitchFamily="66" charset="0"/>
              </a:rPr>
              <a:t> </a:t>
            </a:r>
            <a:r>
              <a:rPr lang="ru-RU" sz="1600" dirty="0" err="1" smtClean="0">
                <a:latin typeface="Kristen ITC" panose="03050502040202030202" pitchFamily="66" charset="0"/>
              </a:rPr>
              <a:t>светог</a:t>
            </a:r>
            <a:r>
              <a:rPr lang="ru-RU" sz="1600" dirty="0" smtClean="0">
                <a:latin typeface="Kristen ITC" panose="03050502040202030202" pitchFamily="66" charset="0"/>
              </a:rPr>
              <a:t> </a:t>
            </a:r>
            <a:r>
              <a:rPr lang="ru-RU" sz="1600" dirty="0" err="1" smtClean="0">
                <a:latin typeface="Kristen ITC" panose="03050502040202030202" pitchFamily="66" charset="0"/>
              </a:rPr>
              <a:t>Јована</a:t>
            </a:r>
            <a:r>
              <a:rPr lang="ru-RU" sz="1600" dirty="0" smtClean="0">
                <a:latin typeface="Kristen ITC" panose="03050502040202030202" pitchFamily="66" charset="0"/>
              </a:rPr>
              <a:t>, старцу </a:t>
            </a:r>
            <a:r>
              <a:rPr lang="ru-RU" sz="1600" dirty="0" err="1" smtClean="0">
                <a:latin typeface="Kristen ITC" panose="03050502040202030202" pitchFamily="66" charset="0"/>
              </a:rPr>
              <a:t>Захарији</a:t>
            </a:r>
            <a:r>
              <a:rPr lang="ru-RU" sz="1600" dirty="0" smtClean="0">
                <a:latin typeface="Kristen ITC" panose="03050502040202030202" pitchFamily="66" charset="0"/>
              </a:rPr>
              <a:t> и </a:t>
            </a:r>
            <a:r>
              <a:rPr lang="ru-RU" sz="1600" dirty="0" err="1" smtClean="0">
                <a:latin typeface="Kristen ITC" panose="03050502040202030202" pitchFamily="66" charset="0"/>
              </a:rPr>
              <a:t>старици</a:t>
            </a:r>
            <a:r>
              <a:rPr lang="ru-RU" sz="1600" dirty="0" smtClean="0">
                <a:latin typeface="Kristen ITC" panose="03050502040202030202" pitchFamily="66" charset="0"/>
              </a:rPr>
              <a:t> </a:t>
            </a:r>
            <a:r>
              <a:rPr lang="ru-RU" sz="1600" dirty="0" err="1" smtClean="0">
                <a:latin typeface="Kristen ITC" panose="03050502040202030202" pitchFamily="66" charset="0"/>
              </a:rPr>
              <a:t>Јелисавети</a:t>
            </a:r>
            <a:r>
              <a:rPr lang="ru-RU" sz="1600" dirty="0" smtClean="0">
                <a:latin typeface="Kristen ITC" panose="03050502040202030202" pitchFamily="66" charset="0"/>
              </a:rPr>
              <a:t>, </a:t>
            </a:r>
            <a:r>
              <a:rPr lang="ru-RU" sz="1600" dirty="0" err="1" smtClean="0">
                <a:latin typeface="Kristen ITC" panose="03050502040202030202" pitchFamily="66" charset="0"/>
              </a:rPr>
              <a:t>који</a:t>
            </a:r>
            <a:r>
              <a:rPr lang="ru-RU" sz="1600" dirty="0" smtClean="0">
                <a:latin typeface="Kristen ITC" panose="03050502040202030202" pitchFamily="66" charset="0"/>
              </a:rPr>
              <a:t> су </a:t>
            </a:r>
            <a:r>
              <a:rPr lang="ru-RU" sz="1600" dirty="0" err="1" smtClean="0">
                <a:latin typeface="Kristen ITC" panose="03050502040202030202" pitchFamily="66" charset="0"/>
              </a:rPr>
              <a:t>цијелог</a:t>
            </a:r>
            <a:r>
              <a:rPr lang="ru-RU" sz="1600" dirty="0" smtClean="0">
                <a:latin typeface="Kristen ITC" panose="03050502040202030202" pitchFamily="66" charset="0"/>
              </a:rPr>
              <a:t> живота </a:t>
            </a:r>
            <a:r>
              <a:rPr lang="ru-RU" sz="1600" dirty="0" err="1" smtClean="0">
                <a:latin typeface="Kristen ITC" panose="03050502040202030202" pitchFamily="66" charset="0"/>
              </a:rPr>
              <a:t>жељели</a:t>
            </a:r>
            <a:r>
              <a:rPr lang="ru-RU" sz="1600" dirty="0" smtClean="0">
                <a:latin typeface="Kristen ITC" panose="03050502040202030202" pitchFamily="66" charset="0"/>
              </a:rPr>
              <a:t> и од Бога просили </a:t>
            </a:r>
            <a:r>
              <a:rPr lang="ru-RU" sz="1600" dirty="0" err="1" smtClean="0">
                <a:latin typeface="Kristen ITC" panose="03050502040202030202" pitchFamily="66" charset="0"/>
              </a:rPr>
              <a:t>једно</a:t>
            </a:r>
            <a:r>
              <a:rPr lang="ru-RU" sz="1600" dirty="0" smtClean="0">
                <a:latin typeface="Kristen ITC" panose="03050502040202030202" pitchFamily="66" charset="0"/>
              </a:rPr>
              <a:t> </a:t>
            </a:r>
            <a:r>
              <a:rPr lang="ru-RU" sz="1600" dirty="0" err="1" smtClean="0">
                <a:latin typeface="Kristen ITC" panose="03050502040202030202" pitchFamily="66" charset="0"/>
              </a:rPr>
              <a:t>дијете</a:t>
            </a:r>
            <a:r>
              <a:rPr lang="ru-RU" sz="1600" dirty="0" smtClean="0">
                <a:latin typeface="Kristen ITC" panose="03050502040202030202" pitchFamily="66" charset="0"/>
              </a:rPr>
              <a:t>; чудо </a:t>
            </a:r>
            <a:r>
              <a:rPr lang="ru-RU" sz="1600" dirty="0" err="1" smtClean="0">
                <a:latin typeface="Kristen ITC" panose="03050502040202030202" pitchFamily="66" charset="0"/>
              </a:rPr>
              <a:t>зачећа</a:t>
            </a:r>
            <a:r>
              <a:rPr lang="ru-RU" sz="1600" dirty="0" smtClean="0">
                <a:latin typeface="Kristen ITC" panose="03050502040202030202" pitchFamily="66" charset="0"/>
              </a:rPr>
              <a:t> </a:t>
            </a:r>
            <a:r>
              <a:rPr lang="ru-RU" sz="1600" dirty="0" err="1" smtClean="0">
                <a:latin typeface="Kristen ITC" panose="03050502040202030202" pitchFamily="66" charset="0"/>
              </a:rPr>
              <a:t>Јованова</a:t>
            </a:r>
            <a:r>
              <a:rPr lang="ru-RU" sz="1600" dirty="0" smtClean="0">
                <a:latin typeface="Kristen ITC" panose="03050502040202030202" pitchFamily="66" charset="0"/>
              </a:rPr>
              <a:t> у </a:t>
            </a:r>
            <a:r>
              <a:rPr lang="ru-RU" sz="1600" dirty="0" err="1" smtClean="0">
                <a:latin typeface="Kristen ITC" panose="03050502040202030202" pitchFamily="66" charset="0"/>
              </a:rPr>
              <a:t>престарјелој</a:t>
            </a:r>
            <a:r>
              <a:rPr lang="ru-RU" sz="1600" dirty="0" smtClean="0">
                <a:latin typeface="Kristen ITC" panose="03050502040202030202" pitchFamily="66" charset="0"/>
              </a:rPr>
              <a:t> </a:t>
            </a:r>
            <a:r>
              <a:rPr lang="ru-RU" sz="1600" dirty="0" err="1" smtClean="0">
                <a:latin typeface="Kristen ITC" panose="03050502040202030202" pitchFamily="66" charset="0"/>
              </a:rPr>
              <a:t>утроби</a:t>
            </a:r>
            <a:r>
              <a:rPr lang="ru-RU" sz="1600" dirty="0" smtClean="0">
                <a:latin typeface="Kristen ITC" panose="03050502040202030202" pitchFamily="66" charset="0"/>
              </a:rPr>
              <a:t> </a:t>
            </a:r>
            <a:r>
              <a:rPr lang="ru-RU" sz="1600" dirty="0" err="1" smtClean="0">
                <a:latin typeface="Kristen ITC" panose="03050502040202030202" pitchFamily="66" charset="0"/>
              </a:rPr>
              <a:t>Јелисаветиној</a:t>
            </a:r>
            <a:r>
              <a:rPr lang="ru-RU" sz="1600" dirty="0" smtClean="0">
                <a:latin typeface="Kristen ITC" panose="03050502040202030202" pitchFamily="66" charset="0"/>
              </a:rPr>
              <a:t>; и </a:t>
            </a:r>
            <a:r>
              <a:rPr lang="ru-RU" sz="1600" dirty="0" err="1" smtClean="0">
                <a:latin typeface="Kristen ITC" panose="03050502040202030202" pitchFamily="66" charset="0"/>
              </a:rPr>
              <a:t>мудрост</a:t>
            </a:r>
            <a:r>
              <a:rPr lang="ru-RU" sz="1600" dirty="0" smtClean="0">
                <a:latin typeface="Kristen ITC" panose="03050502040202030202" pitchFamily="66" charset="0"/>
              </a:rPr>
              <a:t> у </a:t>
            </a:r>
            <a:r>
              <a:rPr lang="ru-RU" sz="1600" dirty="0" err="1" smtClean="0">
                <a:latin typeface="Kristen ITC" panose="03050502040202030202" pitchFamily="66" charset="0"/>
              </a:rPr>
              <a:t>домостројитељству</a:t>
            </a:r>
            <a:r>
              <a:rPr lang="ru-RU" sz="1600" dirty="0" smtClean="0">
                <a:latin typeface="Kristen ITC" panose="03050502040202030202" pitchFamily="66" charset="0"/>
              </a:rPr>
              <a:t> </a:t>
            </a:r>
            <a:r>
              <a:rPr lang="ru-RU" sz="1600" dirty="0" err="1" smtClean="0">
                <a:latin typeface="Kristen ITC" panose="03050502040202030202" pitchFamily="66" charset="0"/>
              </a:rPr>
              <a:t>људскога</a:t>
            </a:r>
            <a:r>
              <a:rPr lang="ru-RU" sz="1600" dirty="0" smtClean="0">
                <a:latin typeface="Kristen ITC" panose="03050502040202030202" pitchFamily="66" charset="0"/>
              </a:rPr>
              <a:t> </a:t>
            </a:r>
            <a:r>
              <a:rPr lang="ru-RU" sz="1600" dirty="0" err="1" smtClean="0">
                <a:latin typeface="Kristen ITC" panose="03050502040202030202" pitchFamily="66" charset="0"/>
              </a:rPr>
              <a:t>спасења</a:t>
            </a:r>
            <a:r>
              <a:rPr lang="ru-RU" sz="1600" dirty="0" smtClean="0">
                <a:latin typeface="Kristen ITC" panose="03050502040202030202" pitchFamily="66" charset="0"/>
              </a:rPr>
              <a:t>. </a:t>
            </a:r>
            <a:r>
              <a:rPr lang="ru-RU" sz="1600" dirty="0" err="1" smtClean="0">
                <a:latin typeface="Kristen ITC" panose="03050502040202030202" pitchFamily="66" charset="0"/>
              </a:rPr>
              <a:t>Јер</a:t>
            </a:r>
            <a:r>
              <a:rPr lang="ru-RU" sz="1600" dirty="0" smtClean="0">
                <a:latin typeface="Kristen ITC" panose="03050502040202030202" pitchFamily="66" charset="0"/>
              </a:rPr>
              <a:t> </a:t>
            </a:r>
            <a:r>
              <a:rPr lang="ru-RU" sz="1600" dirty="0" err="1" smtClean="0">
                <a:latin typeface="Kristen ITC" panose="03050502040202030202" pitchFamily="66" charset="0"/>
              </a:rPr>
              <a:t>са</a:t>
            </a:r>
            <a:r>
              <a:rPr lang="ru-RU" sz="1600" dirty="0" smtClean="0">
                <a:latin typeface="Kristen ITC" panose="03050502040202030202" pitchFamily="66" charset="0"/>
              </a:rPr>
              <a:t> </a:t>
            </a:r>
            <a:r>
              <a:rPr lang="ru-RU" sz="1600" dirty="0" err="1" smtClean="0">
                <a:latin typeface="Kristen ITC" panose="03050502040202030202" pitchFamily="66" charset="0"/>
              </a:rPr>
              <a:t>Јованом</a:t>
            </a:r>
            <a:r>
              <a:rPr lang="ru-RU" sz="1600" dirty="0" smtClean="0">
                <a:latin typeface="Kristen ITC" panose="03050502040202030202" pitchFamily="66" charset="0"/>
              </a:rPr>
              <a:t> </a:t>
            </a:r>
            <a:r>
              <a:rPr lang="ru-RU" sz="1600" dirty="0" err="1" smtClean="0">
                <a:latin typeface="Kristen ITC" panose="03050502040202030202" pitchFamily="66" charset="0"/>
              </a:rPr>
              <a:t>имађаше</a:t>
            </a:r>
            <a:r>
              <a:rPr lang="ru-RU" sz="1600" dirty="0" smtClean="0">
                <a:latin typeface="Kristen ITC" panose="03050502040202030202" pitchFamily="66" charset="0"/>
              </a:rPr>
              <a:t> Бог нарочито </a:t>
            </a:r>
            <a:r>
              <a:rPr lang="ru-RU" sz="1600" dirty="0" err="1" smtClean="0">
                <a:latin typeface="Kristen ITC" panose="03050502040202030202" pitchFamily="66" charset="0"/>
              </a:rPr>
              <a:t>велике</a:t>
            </a:r>
            <a:r>
              <a:rPr lang="ru-RU" sz="1600" dirty="0" smtClean="0">
                <a:latin typeface="Kristen ITC" panose="03050502040202030202" pitchFamily="66" charset="0"/>
              </a:rPr>
              <a:t> </a:t>
            </a:r>
            <a:r>
              <a:rPr lang="ru-RU" sz="1600" dirty="0" err="1" smtClean="0">
                <a:latin typeface="Kristen ITC" panose="03050502040202030202" pitchFamily="66" charset="0"/>
              </a:rPr>
              <a:t>намјере</a:t>
            </a:r>
            <a:r>
              <a:rPr lang="ru-RU" sz="1600" dirty="0" smtClean="0">
                <a:latin typeface="Kristen ITC" panose="03050502040202030202" pitchFamily="66" charset="0"/>
              </a:rPr>
              <a:t>, </a:t>
            </a:r>
            <a:r>
              <a:rPr lang="ru-RU" sz="1600" dirty="0" err="1" smtClean="0">
                <a:latin typeface="Kristen ITC" panose="03050502040202030202" pitchFamily="66" charset="0"/>
              </a:rPr>
              <a:t>наиме</a:t>
            </a:r>
            <a:r>
              <a:rPr lang="ru-RU" sz="1600" dirty="0" smtClean="0">
                <a:latin typeface="Kristen ITC" panose="03050502040202030202" pitchFamily="66" charset="0"/>
              </a:rPr>
              <a:t>, да он буде пророк и </a:t>
            </a:r>
            <a:r>
              <a:rPr lang="ru-RU" sz="1600" dirty="0" err="1" smtClean="0">
                <a:latin typeface="Kristen ITC" panose="03050502040202030202" pitchFamily="66" charset="0"/>
              </a:rPr>
              <a:t>Претеча</a:t>
            </a:r>
            <a:r>
              <a:rPr lang="ru-RU" sz="1600" dirty="0" smtClean="0">
                <a:latin typeface="Kristen ITC" panose="03050502040202030202" pitchFamily="66" charset="0"/>
              </a:rPr>
              <a:t> Христу Господу, </a:t>
            </a:r>
            <a:r>
              <a:rPr lang="ru-RU" sz="1600" dirty="0" err="1" smtClean="0">
                <a:latin typeface="Kristen ITC" panose="03050502040202030202" pitchFamily="66" charset="0"/>
              </a:rPr>
              <a:t>Спаситељу</a:t>
            </a:r>
            <a:r>
              <a:rPr lang="ru-RU" sz="1600" dirty="0" smtClean="0">
                <a:latin typeface="Kristen ITC" panose="03050502040202030202" pitchFamily="66" charset="0"/>
              </a:rPr>
              <a:t> </a:t>
            </a:r>
            <a:r>
              <a:rPr lang="ru-RU" sz="1600" dirty="0" err="1" smtClean="0">
                <a:latin typeface="Kristen ITC" panose="03050502040202030202" pitchFamily="66" charset="0"/>
              </a:rPr>
              <a:t>свијета</a:t>
            </a:r>
            <a:r>
              <a:rPr lang="ru-RU" sz="1600" dirty="0" smtClean="0">
                <a:latin typeface="Kristen ITC" panose="03050502040202030202" pitchFamily="66" charset="0"/>
              </a:rPr>
              <a:t>.</a:t>
            </a:r>
            <a:endParaRPr lang="en-US" sz="1600" dirty="0">
              <a:latin typeface="Kristen ITC" panose="03050502040202030202" pitchFamily="66" charset="0"/>
            </a:endParaRPr>
          </a:p>
        </p:txBody>
      </p:sp>
      <p:sp>
        <p:nvSpPr>
          <p:cNvPr id="3" name="Content Placeholder 2"/>
          <p:cNvSpPr>
            <a:spLocks noGrp="1"/>
          </p:cNvSpPr>
          <p:nvPr>
            <p:ph idx="1"/>
          </p:nvPr>
        </p:nvSpPr>
        <p:spPr>
          <a:xfrm>
            <a:off x="592540" y="2893325"/>
            <a:ext cx="10515600" cy="3780430"/>
          </a:xfrm>
        </p:spPr>
        <p:txBody>
          <a:bodyPr>
            <a:normAutofit lnSpcReduction="10000"/>
          </a:bodyPr>
          <a:lstStyle/>
          <a:p>
            <a:endParaRPr lang="sr-Cyrl-RS" dirty="0" smtClean="0">
              <a:latin typeface="Kristen ITC" panose="03050502040202030202" pitchFamily="66" charset="0"/>
            </a:endParaRPr>
          </a:p>
          <a:p>
            <a:r>
              <a:rPr lang="sr-Cyrl-RS" dirty="0" smtClean="0">
                <a:latin typeface="Kristen ITC" panose="03050502040202030202" pitchFamily="66" charset="0"/>
              </a:rPr>
              <a:t>Док је Захарија био у храму где је кадио, јавио му се Анђео Господњи и рекао му:</a:t>
            </a:r>
          </a:p>
          <a:p>
            <a:pPr marL="0" indent="0">
              <a:buNone/>
            </a:pPr>
            <a:r>
              <a:rPr lang="sr-Cyrl-RS" dirty="0">
                <a:latin typeface="Kristen ITC" panose="03050502040202030202" pitchFamily="66" charset="0"/>
              </a:rPr>
              <a:t> </a:t>
            </a:r>
            <a:r>
              <a:rPr lang="sr-Cyrl-RS" dirty="0" smtClean="0">
                <a:latin typeface="Kristen ITC" panose="03050502040202030202" pitchFamily="66" charset="0"/>
              </a:rPr>
              <a:t>  „ </a:t>
            </a:r>
            <a:r>
              <a:rPr lang="ru-RU" dirty="0" smtClean="0">
                <a:latin typeface="Kristen ITC" panose="03050502040202030202" pitchFamily="66" charset="0"/>
              </a:rPr>
              <a:t>Не </a:t>
            </a:r>
            <a:r>
              <a:rPr lang="ru-RU" dirty="0" err="1" smtClean="0">
                <a:latin typeface="Kristen ITC" panose="03050502040202030202" pitchFamily="66" charset="0"/>
              </a:rPr>
              <a:t>бој</a:t>
            </a:r>
            <a:r>
              <a:rPr lang="ru-RU" dirty="0" smtClean="0">
                <a:latin typeface="Kristen ITC" panose="03050502040202030202" pitchFamily="66" charset="0"/>
              </a:rPr>
              <a:t> се, </a:t>
            </a:r>
            <a:r>
              <a:rPr lang="ru-RU" dirty="0" err="1" smtClean="0">
                <a:latin typeface="Kristen ITC" panose="03050502040202030202" pitchFamily="66" charset="0"/>
              </a:rPr>
              <a:t>Захарија</a:t>
            </a:r>
            <a:r>
              <a:rPr lang="ru-RU" dirty="0" smtClean="0">
                <a:latin typeface="Kristen ITC" panose="03050502040202030202" pitchFamily="66" charset="0"/>
              </a:rPr>
              <a:t>, </a:t>
            </a:r>
            <a:r>
              <a:rPr lang="ru-RU" dirty="0" err="1" smtClean="0">
                <a:latin typeface="Kristen ITC" panose="03050502040202030202" pitchFamily="66" charset="0"/>
              </a:rPr>
              <a:t>јер</a:t>
            </a:r>
            <a:r>
              <a:rPr lang="ru-RU" dirty="0" smtClean="0">
                <a:latin typeface="Kristen ITC" panose="03050502040202030202" pitchFamily="66" charset="0"/>
              </a:rPr>
              <a:t> </a:t>
            </a:r>
            <a:r>
              <a:rPr lang="ru-RU" dirty="0" err="1" smtClean="0">
                <a:latin typeface="Kristen ITC" panose="03050502040202030202" pitchFamily="66" charset="0"/>
              </a:rPr>
              <a:t>је</a:t>
            </a:r>
            <a:r>
              <a:rPr lang="ru-RU" dirty="0" smtClean="0">
                <a:latin typeface="Kristen ITC" panose="03050502040202030202" pitchFamily="66" charset="0"/>
              </a:rPr>
              <a:t> </a:t>
            </a:r>
            <a:r>
              <a:rPr lang="ru-RU" dirty="0" err="1" smtClean="0">
                <a:latin typeface="Kristen ITC" panose="03050502040202030202" pitchFamily="66" charset="0"/>
              </a:rPr>
              <a:t>услишена</a:t>
            </a:r>
            <a:r>
              <a:rPr lang="ru-RU" dirty="0" smtClean="0">
                <a:latin typeface="Kristen ITC" panose="03050502040202030202" pitchFamily="66" charset="0"/>
              </a:rPr>
              <a:t> молитва </a:t>
            </a:r>
            <a:r>
              <a:rPr lang="ru-RU" dirty="0" err="1" smtClean="0">
                <a:latin typeface="Kristen ITC" panose="03050502040202030202" pitchFamily="66" charset="0"/>
              </a:rPr>
              <a:t>твоја</a:t>
            </a:r>
            <a:r>
              <a:rPr lang="ru-RU" dirty="0" smtClean="0">
                <a:latin typeface="Kristen ITC" panose="03050502040202030202" pitchFamily="66" charset="0"/>
              </a:rPr>
              <a:t>; и жена </a:t>
            </a:r>
            <a:r>
              <a:rPr lang="ru-RU" dirty="0" err="1" smtClean="0">
                <a:latin typeface="Kristen ITC" panose="03050502040202030202" pitchFamily="66" charset="0"/>
              </a:rPr>
              <a:t>твоја</a:t>
            </a:r>
            <a:r>
              <a:rPr lang="ru-RU" dirty="0" smtClean="0">
                <a:latin typeface="Kristen ITC" panose="03050502040202030202" pitchFamily="66" charset="0"/>
              </a:rPr>
              <a:t> </a:t>
            </a:r>
            <a:r>
              <a:rPr lang="ru-RU" dirty="0" err="1" smtClean="0">
                <a:latin typeface="Kristen ITC" panose="03050502040202030202" pitchFamily="66" charset="0"/>
              </a:rPr>
              <a:t>Јелисавета</a:t>
            </a:r>
            <a:r>
              <a:rPr lang="ru-RU" dirty="0" smtClean="0">
                <a:latin typeface="Kristen ITC" panose="03050502040202030202" pitchFamily="66" charset="0"/>
              </a:rPr>
              <a:t> </a:t>
            </a:r>
            <a:r>
              <a:rPr lang="ru-RU" dirty="0" err="1" smtClean="0">
                <a:latin typeface="Kristen ITC" panose="03050502040202030202" pitchFamily="66" charset="0"/>
              </a:rPr>
              <a:t>родиће</a:t>
            </a:r>
            <a:r>
              <a:rPr lang="ru-RU" dirty="0" smtClean="0">
                <a:latin typeface="Kristen ITC" panose="03050502040202030202" pitchFamily="66" charset="0"/>
              </a:rPr>
              <a:t> </a:t>
            </a:r>
            <a:r>
              <a:rPr lang="ru-RU" dirty="0" err="1" smtClean="0">
                <a:latin typeface="Kristen ITC" panose="03050502040202030202" pitchFamily="66" charset="0"/>
              </a:rPr>
              <a:t>ти</a:t>
            </a:r>
            <a:r>
              <a:rPr lang="ru-RU" dirty="0" smtClean="0">
                <a:latin typeface="Kristen ITC" panose="03050502040202030202" pitchFamily="66" charset="0"/>
              </a:rPr>
              <a:t> </a:t>
            </a:r>
            <a:r>
              <a:rPr lang="ru-RU" dirty="0" err="1" smtClean="0">
                <a:latin typeface="Kristen ITC" panose="03050502040202030202" pitchFamily="66" charset="0"/>
              </a:rPr>
              <a:t>сина</a:t>
            </a:r>
            <a:r>
              <a:rPr lang="ru-RU" dirty="0" smtClean="0">
                <a:latin typeface="Kristen ITC" panose="03050502040202030202" pitchFamily="66" charset="0"/>
              </a:rPr>
              <a:t>, и </a:t>
            </a:r>
            <a:r>
              <a:rPr lang="ru-RU" dirty="0" err="1" smtClean="0">
                <a:latin typeface="Kristen ITC" panose="03050502040202030202" pitchFamily="66" charset="0"/>
              </a:rPr>
              <a:t>надјенућеш</a:t>
            </a:r>
            <a:r>
              <a:rPr lang="ru-RU" dirty="0" smtClean="0">
                <a:latin typeface="Kristen ITC" panose="03050502040202030202" pitchFamily="66" charset="0"/>
              </a:rPr>
              <a:t> </a:t>
            </a:r>
            <a:r>
              <a:rPr lang="ru-RU" dirty="0" err="1" smtClean="0">
                <a:latin typeface="Kristen ITC" panose="03050502040202030202" pitchFamily="66" charset="0"/>
              </a:rPr>
              <a:t>му</a:t>
            </a:r>
            <a:r>
              <a:rPr lang="ru-RU" dirty="0" smtClean="0">
                <a:latin typeface="Kristen ITC" panose="03050502040202030202" pitchFamily="66" charset="0"/>
              </a:rPr>
              <a:t> </a:t>
            </a:r>
            <a:r>
              <a:rPr lang="ru-RU" dirty="0" err="1" smtClean="0">
                <a:latin typeface="Kristen ITC" panose="03050502040202030202" pitchFamily="66" charset="0"/>
              </a:rPr>
              <a:t>име</a:t>
            </a:r>
            <a:r>
              <a:rPr lang="ru-RU" dirty="0" smtClean="0">
                <a:latin typeface="Kristen ITC" panose="03050502040202030202" pitchFamily="66" charset="0"/>
              </a:rPr>
              <a:t> </a:t>
            </a:r>
            <a:r>
              <a:rPr lang="ru-RU" dirty="0" err="1" smtClean="0">
                <a:latin typeface="Kristen ITC" panose="03050502040202030202" pitchFamily="66" charset="0"/>
              </a:rPr>
              <a:t>Јован</a:t>
            </a:r>
            <a:r>
              <a:rPr lang="ru-RU" dirty="0" smtClean="0">
                <a:latin typeface="Kristen ITC" panose="03050502040202030202" pitchFamily="66" charset="0"/>
              </a:rPr>
              <a:t>. И </a:t>
            </a:r>
            <a:r>
              <a:rPr lang="ru-RU" dirty="0" err="1" smtClean="0">
                <a:latin typeface="Kristen ITC" panose="03050502040202030202" pitchFamily="66" charset="0"/>
              </a:rPr>
              <a:t>биће</a:t>
            </a:r>
            <a:r>
              <a:rPr lang="ru-RU" dirty="0" smtClean="0">
                <a:latin typeface="Kristen ITC" panose="03050502040202030202" pitchFamily="66" charset="0"/>
              </a:rPr>
              <a:t> </a:t>
            </a:r>
            <a:r>
              <a:rPr lang="ru-RU" dirty="0" err="1" smtClean="0">
                <a:latin typeface="Kristen ITC" panose="03050502040202030202" pitchFamily="66" charset="0"/>
              </a:rPr>
              <a:t>ти</a:t>
            </a:r>
            <a:r>
              <a:rPr lang="ru-RU" dirty="0" smtClean="0">
                <a:latin typeface="Kristen ITC" panose="03050502040202030202" pitchFamily="66" charset="0"/>
              </a:rPr>
              <a:t> </a:t>
            </a:r>
            <a:r>
              <a:rPr lang="ru-RU" dirty="0" err="1" smtClean="0">
                <a:latin typeface="Kristen ITC" panose="03050502040202030202" pitchFamily="66" charset="0"/>
              </a:rPr>
              <a:t>радост</a:t>
            </a:r>
            <a:r>
              <a:rPr lang="ru-RU" dirty="0" smtClean="0">
                <a:latin typeface="Kristen ITC" panose="03050502040202030202" pitchFamily="66" charset="0"/>
              </a:rPr>
              <a:t> и </a:t>
            </a:r>
            <a:r>
              <a:rPr lang="ru-RU" dirty="0" err="1" smtClean="0">
                <a:latin typeface="Kristen ITC" panose="03050502040202030202" pitchFamily="66" charset="0"/>
              </a:rPr>
              <a:t>весеље</a:t>
            </a:r>
            <a:r>
              <a:rPr lang="ru-RU" dirty="0" smtClean="0">
                <a:latin typeface="Kristen ITC" panose="03050502040202030202" pitchFamily="66" charset="0"/>
              </a:rPr>
              <a:t>, и </a:t>
            </a:r>
            <a:r>
              <a:rPr lang="ru-RU" dirty="0" err="1" smtClean="0">
                <a:latin typeface="Kristen ITC" panose="03050502040202030202" pitchFamily="66" charset="0"/>
              </a:rPr>
              <a:t>многи</a:t>
            </a:r>
            <a:r>
              <a:rPr lang="ru-RU" dirty="0" smtClean="0">
                <a:latin typeface="Kristen ITC" panose="03050502040202030202" pitchFamily="66" charset="0"/>
              </a:rPr>
              <a:t> </a:t>
            </a:r>
            <a:r>
              <a:rPr lang="ru-RU" dirty="0" err="1" smtClean="0">
                <a:latin typeface="Kristen ITC" panose="03050502040202030202" pitchFamily="66" charset="0"/>
              </a:rPr>
              <a:t>ће</a:t>
            </a:r>
            <a:r>
              <a:rPr lang="ru-RU" dirty="0" smtClean="0">
                <a:latin typeface="Kristen ITC" panose="03050502040202030202" pitchFamily="66" charset="0"/>
              </a:rPr>
              <a:t> се </a:t>
            </a:r>
            <a:r>
              <a:rPr lang="ru-RU" dirty="0" err="1" smtClean="0">
                <a:latin typeface="Kristen ITC" panose="03050502040202030202" pitchFamily="66" charset="0"/>
              </a:rPr>
              <a:t>обрадовати</a:t>
            </a:r>
            <a:r>
              <a:rPr lang="ru-RU" dirty="0" smtClean="0">
                <a:latin typeface="Kristen ITC" panose="03050502040202030202" pitchFamily="66" charset="0"/>
              </a:rPr>
              <a:t> </a:t>
            </a:r>
            <a:r>
              <a:rPr lang="ru-RU" dirty="0" err="1" smtClean="0">
                <a:latin typeface="Kristen ITC" panose="03050502040202030202" pitchFamily="66" charset="0"/>
              </a:rPr>
              <a:t>рођењу</a:t>
            </a:r>
            <a:r>
              <a:rPr lang="ru-RU" dirty="0" smtClean="0">
                <a:latin typeface="Kristen ITC" panose="03050502040202030202" pitchFamily="66" charset="0"/>
              </a:rPr>
              <a:t> </a:t>
            </a:r>
            <a:r>
              <a:rPr lang="ru-RU" dirty="0" err="1" smtClean="0">
                <a:latin typeface="Kristen ITC" panose="03050502040202030202" pitchFamily="66" charset="0"/>
              </a:rPr>
              <a:t>његову</a:t>
            </a:r>
            <a:r>
              <a:rPr lang="ru-RU" dirty="0" smtClean="0">
                <a:latin typeface="Kristen ITC" panose="03050502040202030202" pitchFamily="66" charset="0"/>
              </a:rPr>
              <a:t>. </a:t>
            </a:r>
            <a:r>
              <a:rPr lang="ru-RU" dirty="0" err="1" smtClean="0">
                <a:latin typeface="Kristen ITC" panose="03050502040202030202" pitchFamily="66" charset="0"/>
              </a:rPr>
              <a:t>Јер</a:t>
            </a:r>
            <a:r>
              <a:rPr lang="ru-RU" dirty="0" smtClean="0">
                <a:latin typeface="Kristen ITC" panose="03050502040202030202" pitchFamily="66" charset="0"/>
              </a:rPr>
              <a:t> </a:t>
            </a:r>
            <a:r>
              <a:rPr lang="ru-RU" dirty="0" err="1" smtClean="0">
                <a:latin typeface="Kristen ITC" panose="03050502040202030202" pitchFamily="66" charset="0"/>
              </a:rPr>
              <a:t>ће</a:t>
            </a:r>
            <a:r>
              <a:rPr lang="ru-RU" dirty="0" smtClean="0">
                <a:latin typeface="Kristen ITC" panose="03050502040202030202" pitchFamily="66" charset="0"/>
              </a:rPr>
              <a:t> </a:t>
            </a:r>
            <a:r>
              <a:rPr lang="ru-RU" dirty="0" err="1" smtClean="0">
                <a:latin typeface="Kristen ITC" panose="03050502040202030202" pitchFamily="66" charset="0"/>
              </a:rPr>
              <a:t>бити</a:t>
            </a:r>
            <a:r>
              <a:rPr lang="ru-RU" dirty="0" smtClean="0">
                <a:latin typeface="Kristen ITC" panose="03050502040202030202" pitchFamily="66" charset="0"/>
              </a:rPr>
              <a:t> велик пред Господом, и </a:t>
            </a:r>
            <a:r>
              <a:rPr lang="ru-RU" dirty="0" err="1" smtClean="0">
                <a:latin typeface="Kristen ITC" panose="03050502040202030202" pitchFamily="66" charset="0"/>
              </a:rPr>
              <a:t>неће</a:t>
            </a:r>
            <a:r>
              <a:rPr lang="ru-RU" dirty="0" smtClean="0">
                <a:latin typeface="Kristen ITC" panose="03050502040202030202" pitchFamily="66" charset="0"/>
              </a:rPr>
              <a:t> </a:t>
            </a:r>
            <a:r>
              <a:rPr lang="ru-RU" dirty="0" err="1" smtClean="0">
                <a:latin typeface="Kristen ITC" panose="03050502040202030202" pitchFamily="66" charset="0"/>
              </a:rPr>
              <a:t>пити</a:t>
            </a:r>
            <a:r>
              <a:rPr lang="ru-RU" dirty="0" smtClean="0">
                <a:latin typeface="Kristen ITC" panose="03050502040202030202" pitchFamily="66" charset="0"/>
              </a:rPr>
              <a:t> вина и </a:t>
            </a:r>
            <a:r>
              <a:rPr lang="ru-RU" dirty="0" err="1" smtClean="0">
                <a:latin typeface="Kristen ITC" panose="03050502040202030202" pitchFamily="66" charset="0"/>
              </a:rPr>
              <a:t>сикера</a:t>
            </a:r>
            <a:r>
              <a:rPr lang="ru-RU" dirty="0" smtClean="0">
                <a:latin typeface="Kristen ITC" panose="03050502040202030202" pitchFamily="66" charset="0"/>
              </a:rPr>
              <a:t>; и </a:t>
            </a:r>
            <a:r>
              <a:rPr lang="ru-RU" dirty="0" err="1" smtClean="0">
                <a:latin typeface="Kristen ITC" panose="03050502040202030202" pitchFamily="66" charset="0"/>
              </a:rPr>
              <a:t>испуниће</a:t>
            </a:r>
            <a:r>
              <a:rPr lang="ru-RU" dirty="0" smtClean="0">
                <a:latin typeface="Kristen ITC" panose="03050502040202030202" pitchFamily="66" charset="0"/>
              </a:rPr>
              <a:t> се Духа </a:t>
            </a:r>
            <a:r>
              <a:rPr lang="ru-RU" dirty="0" err="1" smtClean="0">
                <a:latin typeface="Kristen ITC" panose="03050502040202030202" pitchFamily="66" charset="0"/>
              </a:rPr>
              <a:t>Светога</a:t>
            </a:r>
            <a:r>
              <a:rPr lang="ru-RU" dirty="0" smtClean="0">
                <a:latin typeface="Kristen ITC" panose="03050502040202030202" pitchFamily="66" charset="0"/>
              </a:rPr>
              <a:t> </a:t>
            </a:r>
            <a:r>
              <a:rPr lang="ru-RU" dirty="0" err="1" smtClean="0">
                <a:latin typeface="Kristen ITC" panose="03050502040202030202" pitchFamily="66" charset="0"/>
              </a:rPr>
              <a:t>још</a:t>
            </a:r>
            <a:r>
              <a:rPr lang="ru-RU" dirty="0" smtClean="0">
                <a:latin typeface="Kristen ITC" panose="03050502040202030202" pitchFamily="66" charset="0"/>
              </a:rPr>
              <a:t> у </a:t>
            </a:r>
            <a:r>
              <a:rPr lang="ru-RU" dirty="0" err="1" smtClean="0">
                <a:latin typeface="Kristen ITC" panose="03050502040202030202" pitchFamily="66" charset="0"/>
              </a:rPr>
              <a:t>утроби</a:t>
            </a:r>
            <a:r>
              <a:rPr lang="ru-RU" dirty="0" smtClean="0">
                <a:latin typeface="Kristen ITC" panose="03050502040202030202" pitchFamily="66" charset="0"/>
              </a:rPr>
              <a:t> </a:t>
            </a:r>
            <a:r>
              <a:rPr lang="ru-RU" dirty="0" err="1" smtClean="0">
                <a:latin typeface="Kristen ITC" panose="03050502040202030202" pitchFamily="66" charset="0"/>
              </a:rPr>
              <a:t>матере</a:t>
            </a:r>
            <a:r>
              <a:rPr lang="ru-RU" dirty="0" smtClean="0">
                <a:latin typeface="Kristen ITC" panose="03050502040202030202" pitchFamily="66" charset="0"/>
              </a:rPr>
              <a:t> </a:t>
            </a:r>
            <a:r>
              <a:rPr lang="ru-RU" dirty="0" err="1" smtClean="0">
                <a:latin typeface="Kristen ITC" panose="03050502040202030202" pitchFamily="66" charset="0"/>
              </a:rPr>
              <a:t>своје</a:t>
            </a:r>
            <a:r>
              <a:rPr lang="ru-RU" dirty="0" smtClean="0">
                <a:latin typeface="Kristen ITC" panose="03050502040202030202" pitchFamily="66" charset="0"/>
              </a:rPr>
              <a:t>…”</a:t>
            </a:r>
          </a:p>
          <a:p>
            <a:pPr marL="0" indent="0">
              <a:buNone/>
            </a:pPr>
            <a:endParaRPr lang="sr-Cyrl-RS" dirty="0" smtClean="0">
              <a:latin typeface="Kristen ITC" panose="03050502040202030202" pitchFamily="66" charset="0"/>
            </a:endParaRPr>
          </a:p>
          <a:p>
            <a:endParaRPr lang="en-US" dirty="0">
              <a:latin typeface="Kristen ITC" panose="03050502040202030202" pitchFamily="66" charset="0"/>
            </a:endParaRPr>
          </a:p>
        </p:txBody>
      </p:sp>
      <p:pic>
        <p:nvPicPr>
          <p:cNvPr id="4" name="Picture 3"/>
          <p:cNvPicPr>
            <a:picLocks noChangeAspect="1"/>
          </p:cNvPicPr>
          <p:nvPr/>
        </p:nvPicPr>
        <p:blipFill>
          <a:blip r:embed="rId2"/>
          <a:stretch>
            <a:fillRect/>
          </a:stretch>
        </p:blipFill>
        <p:spPr>
          <a:xfrm>
            <a:off x="1446219" y="163766"/>
            <a:ext cx="9163082" cy="804742"/>
          </a:xfrm>
          <a:prstGeom prst="rect">
            <a:avLst/>
          </a:prstGeom>
        </p:spPr>
        <p:style>
          <a:lnRef idx="2">
            <a:schemeClr val="accent2">
              <a:shade val="50000"/>
            </a:schemeClr>
          </a:lnRef>
          <a:fillRef idx="1">
            <a:schemeClr val="accent2"/>
          </a:fillRef>
          <a:effectRef idx="0">
            <a:schemeClr val="accent2"/>
          </a:effectRef>
          <a:fontRef idx="minor">
            <a:schemeClr val="lt1"/>
          </a:fontRef>
        </p:style>
      </p:pic>
    </p:spTree>
    <p:extLst>
      <p:ext uri="{BB962C8B-B14F-4D97-AF65-F5344CB8AC3E}">
        <p14:creationId xmlns:p14="http://schemas.microsoft.com/office/powerpoint/2010/main" val="1099295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319" y="365125"/>
            <a:ext cx="11313994" cy="1325563"/>
          </a:xfrm>
        </p:spPr>
        <p:style>
          <a:lnRef idx="2">
            <a:schemeClr val="accent2"/>
          </a:lnRef>
          <a:fillRef idx="1">
            <a:schemeClr val="lt1"/>
          </a:fillRef>
          <a:effectRef idx="0">
            <a:schemeClr val="accent2"/>
          </a:effectRef>
          <a:fontRef idx="minor">
            <a:schemeClr val="dk1"/>
          </a:fontRef>
        </p:style>
        <p:txBody>
          <a:bodyPr>
            <a:normAutofit/>
          </a:bodyPr>
          <a:lstStyle/>
          <a:p>
            <a:pPr algn="ctr"/>
            <a:r>
              <a:rPr lang="sr-Cyrl-RS" sz="4000" dirty="0" smtClean="0">
                <a:latin typeface="Kristen ITC" panose="03050502040202030202" pitchFamily="66" charset="0"/>
              </a:rPr>
              <a:t>ПОРЕКЛО И РОДИТЕЉИ ЈОВАНА КРСТИТЕЉА</a:t>
            </a:r>
            <a:endParaRPr lang="en-US" sz="4000" dirty="0">
              <a:latin typeface="Kristen ITC" panose="03050502040202030202" pitchFamily="66" charset="0"/>
            </a:endParaRPr>
          </a:p>
        </p:txBody>
      </p:sp>
      <p:sp>
        <p:nvSpPr>
          <p:cNvPr id="3" name="Content Placeholder 2"/>
          <p:cNvSpPr>
            <a:spLocks noGrp="1"/>
          </p:cNvSpPr>
          <p:nvPr>
            <p:ph idx="1"/>
          </p:nvPr>
        </p:nvSpPr>
        <p:spPr>
          <a:xfrm>
            <a:off x="838200" y="1825625"/>
            <a:ext cx="10515600" cy="4657062"/>
          </a:xfrm>
        </p:spPr>
        <p:txBody>
          <a:bodyPr>
            <a:normAutofit/>
          </a:bodyPr>
          <a:lstStyle/>
          <a:p>
            <a:endParaRPr lang="sr-Cyrl-RS" dirty="0" smtClean="0">
              <a:latin typeface="Kristen ITC" panose="03050502040202030202" pitchFamily="66" charset="0"/>
            </a:endParaRPr>
          </a:p>
          <a:p>
            <a:r>
              <a:rPr lang="sr-Cyrl-RS" dirty="0" smtClean="0">
                <a:latin typeface="Kristen ITC" panose="03050502040202030202" pitchFamily="66" charset="0"/>
              </a:rPr>
              <a:t>Јованов отац је био јудејски свештеник Захарија, од племена Арона. </a:t>
            </a:r>
          </a:p>
          <a:p>
            <a:r>
              <a:rPr lang="sr-Cyrl-RS" dirty="0" smtClean="0">
                <a:latin typeface="Kristen ITC" panose="03050502040202030202" pitchFamily="66" charset="0"/>
              </a:rPr>
              <a:t>Према Новом завету, његови родитељи, Захарије и Јелисавета, дуго нису могли имати деце и када им се родио син, завладала је велика радост. Одржана је посебна свечаност, на којој му је требало дати име. Окупили су се пријатељи и рођаци, који су дошли издалека. Хтели су да се зове Захарија по оцу, али с тим се није сложила Јелисавета. Рекла је да ће се звати Јоханан што значи „Јахве је милостив“. </a:t>
            </a:r>
          </a:p>
          <a:p>
            <a:endParaRPr lang="en-US" dirty="0">
              <a:latin typeface="Kristen ITC" panose="03050502040202030202" pitchFamily="66" charset="0"/>
            </a:endParaRPr>
          </a:p>
        </p:txBody>
      </p:sp>
    </p:spTree>
    <p:extLst>
      <p:ext uri="{BB962C8B-B14F-4D97-AF65-F5344CB8AC3E}">
        <p14:creationId xmlns:p14="http://schemas.microsoft.com/office/powerpoint/2010/main" val="10188487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pPr algn="ctr"/>
            <a:r>
              <a:rPr lang="sr-Cyrl-RS" dirty="0" smtClean="0">
                <a:latin typeface="Kristen ITC" panose="03050502040202030202" pitchFamily="66" charset="0"/>
              </a:rPr>
              <a:t>Рођење Јована Крститеља</a:t>
            </a:r>
            <a:endParaRPr lang="en-US" dirty="0">
              <a:latin typeface="Kristen ITC" panose="03050502040202030202" pitchFamily="66" charset="0"/>
            </a:endParaRPr>
          </a:p>
        </p:txBody>
      </p:sp>
      <p:sp>
        <p:nvSpPr>
          <p:cNvPr id="3" name="Content Placeholder 2"/>
          <p:cNvSpPr>
            <a:spLocks noGrp="1"/>
          </p:cNvSpPr>
          <p:nvPr>
            <p:ph idx="1"/>
          </p:nvPr>
        </p:nvSpPr>
        <p:spPr>
          <a:xfrm>
            <a:off x="838200" y="2235528"/>
            <a:ext cx="10515600" cy="4351338"/>
          </a:xfrm>
        </p:spPr>
        <p:txBody>
          <a:bodyPr/>
          <a:lstStyle/>
          <a:p>
            <a:r>
              <a:rPr lang="ru-RU" dirty="0" smtClean="0">
                <a:latin typeface="Kristen ITC" panose="03050502040202030202" pitchFamily="66" charset="0"/>
              </a:rPr>
              <a:t>А </a:t>
            </a:r>
            <a:r>
              <a:rPr lang="ru-RU" dirty="0" err="1" smtClean="0">
                <a:latin typeface="Kristen ITC" panose="03050502040202030202" pitchFamily="66" charset="0"/>
              </a:rPr>
              <a:t>Марија</a:t>
            </a:r>
            <a:r>
              <a:rPr lang="ru-RU" dirty="0" smtClean="0">
                <a:latin typeface="Kristen ITC" panose="03050502040202030202" pitchFamily="66" charset="0"/>
              </a:rPr>
              <a:t> уставши </a:t>
            </a:r>
            <a:r>
              <a:rPr lang="ru-RU" dirty="0" err="1" smtClean="0">
                <a:latin typeface="Kristen ITC" panose="03050502040202030202" pitchFamily="66" charset="0"/>
              </a:rPr>
              <a:t>оних</a:t>
            </a:r>
            <a:r>
              <a:rPr lang="ru-RU" dirty="0" smtClean="0">
                <a:latin typeface="Kristen ITC" panose="03050502040202030202" pitchFamily="66" charset="0"/>
              </a:rPr>
              <a:t> дана </a:t>
            </a:r>
            <a:r>
              <a:rPr lang="ru-RU" dirty="0" err="1" smtClean="0">
                <a:latin typeface="Kristen ITC" panose="03050502040202030202" pitchFamily="66" charset="0"/>
              </a:rPr>
              <a:t>отиде</a:t>
            </a:r>
            <a:r>
              <a:rPr lang="ru-RU" dirty="0" smtClean="0">
                <a:latin typeface="Kristen ITC" panose="03050502040202030202" pitchFamily="66" charset="0"/>
              </a:rPr>
              <a:t> </a:t>
            </a:r>
            <a:r>
              <a:rPr lang="ru-RU" dirty="0" err="1" smtClean="0">
                <a:latin typeface="Kristen ITC" panose="03050502040202030202" pitchFamily="66" charset="0"/>
              </a:rPr>
              <a:t>хитно</a:t>
            </a:r>
            <a:r>
              <a:rPr lang="ru-RU" dirty="0" smtClean="0">
                <a:latin typeface="Kristen ITC" panose="03050502040202030202" pitchFamily="66" charset="0"/>
              </a:rPr>
              <a:t> у </a:t>
            </a:r>
            <a:r>
              <a:rPr lang="ru-RU" dirty="0" err="1" smtClean="0">
                <a:latin typeface="Kristen ITC" panose="03050502040202030202" pitchFamily="66" charset="0"/>
              </a:rPr>
              <a:t>горски</a:t>
            </a:r>
            <a:r>
              <a:rPr lang="ru-RU" dirty="0" smtClean="0">
                <a:latin typeface="Kristen ITC" panose="03050502040202030202" pitchFamily="66" charset="0"/>
              </a:rPr>
              <a:t> </a:t>
            </a:r>
            <a:r>
              <a:rPr lang="ru-RU" dirty="0" err="1" smtClean="0">
                <a:latin typeface="Kristen ITC" panose="03050502040202030202" pitchFamily="66" charset="0"/>
              </a:rPr>
              <a:t>крај</a:t>
            </a:r>
            <a:r>
              <a:rPr lang="ru-RU" dirty="0" smtClean="0">
                <a:latin typeface="Kristen ITC" panose="03050502040202030202" pitchFamily="66" charset="0"/>
              </a:rPr>
              <a:t>, у град </a:t>
            </a:r>
            <a:r>
              <a:rPr lang="ru-RU" dirty="0" err="1" smtClean="0">
                <a:latin typeface="Kristen ITC" panose="03050502040202030202" pitchFamily="66" charset="0"/>
              </a:rPr>
              <a:t>Јудин</a:t>
            </a:r>
            <a:r>
              <a:rPr lang="ru-RU" dirty="0" smtClean="0">
                <a:latin typeface="Kristen ITC" panose="03050502040202030202" pitchFamily="66" charset="0"/>
              </a:rPr>
              <a:t>. И </a:t>
            </a:r>
            <a:r>
              <a:rPr lang="ru-RU" dirty="0" err="1" smtClean="0">
                <a:latin typeface="Kristen ITC" panose="03050502040202030202" pitchFamily="66" charset="0"/>
              </a:rPr>
              <a:t>уђе</a:t>
            </a:r>
            <a:r>
              <a:rPr lang="ru-RU" dirty="0" smtClean="0">
                <a:latin typeface="Kristen ITC" panose="03050502040202030202" pitchFamily="66" charset="0"/>
              </a:rPr>
              <a:t> у дом </a:t>
            </a:r>
            <a:r>
              <a:rPr lang="ru-RU" dirty="0" err="1" smtClean="0">
                <a:latin typeface="Kristen ITC" panose="03050502040202030202" pitchFamily="66" charset="0"/>
              </a:rPr>
              <a:t>Захаријин</a:t>
            </a:r>
            <a:r>
              <a:rPr lang="ru-RU" dirty="0" smtClean="0">
                <a:latin typeface="Kristen ITC" panose="03050502040202030202" pitchFamily="66" charset="0"/>
              </a:rPr>
              <a:t>, и </a:t>
            </a:r>
            <a:r>
              <a:rPr lang="ru-RU" dirty="0" err="1" smtClean="0">
                <a:latin typeface="Kristen ITC" panose="03050502040202030202" pitchFamily="66" charset="0"/>
              </a:rPr>
              <a:t>поздрави</a:t>
            </a:r>
            <a:r>
              <a:rPr lang="ru-RU" dirty="0" smtClean="0">
                <a:latin typeface="Kristen ITC" panose="03050502040202030202" pitchFamily="66" charset="0"/>
              </a:rPr>
              <a:t> </a:t>
            </a:r>
            <a:r>
              <a:rPr lang="ru-RU" dirty="0" err="1" smtClean="0">
                <a:latin typeface="Kristen ITC" panose="03050502040202030202" pitchFamily="66" charset="0"/>
              </a:rPr>
              <a:t>Јелисавету</a:t>
            </a:r>
            <a:r>
              <a:rPr lang="ru-RU" dirty="0" smtClean="0">
                <a:latin typeface="Kristen ITC" panose="03050502040202030202" pitchFamily="66" charset="0"/>
              </a:rPr>
              <a:t>. А </a:t>
            </a:r>
            <a:r>
              <a:rPr lang="ru-RU" dirty="0" err="1" smtClean="0">
                <a:latin typeface="Kristen ITC" panose="03050502040202030202" pitchFamily="66" charset="0"/>
              </a:rPr>
              <a:t>кад</a:t>
            </a:r>
            <a:r>
              <a:rPr lang="ru-RU" dirty="0" smtClean="0">
                <a:latin typeface="Kristen ITC" panose="03050502040202030202" pitchFamily="66" charset="0"/>
              </a:rPr>
              <a:t> </a:t>
            </a:r>
            <a:r>
              <a:rPr lang="ru-RU" dirty="0" err="1" smtClean="0">
                <a:latin typeface="Kristen ITC" panose="03050502040202030202" pitchFamily="66" charset="0"/>
              </a:rPr>
              <a:t>Јелисавета</a:t>
            </a:r>
            <a:r>
              <a:rPr lang="ru-RU" dirty="0" smtClean="0">
                <a:latin typeface="Kristen ITC" panose="03050502040202030202" pitchFamily="66" charset="0"/>
              </a:rPr>
              <a:t> чу </a:t>
            </a:r>
            <a:r>
              <a:rPr lang="ru-RU" dirty="0" err="1" smtClean="0">
                <a:latin typeface="Kristen ITC" panose="03050502040202030202" pitchFamily="66" charset="0"/>
              </a:rPr>
              <a:t>поздрав</a:t>
            </a:r>
            <a:r>
              <a:rPr lang="ru-RU" dirty="0" smtClean="0">
                <a:latin typeface="Kristen ITC" panose="03050502040202030202" pitchFamily="66" charset="0"/>
              </a:rPr>
              <a:t> </a:t>
            </a:r>
            <a:r>
              <a:rPr lang="ru-RU" dirty="0" err="1" smtClean="0">
                <a:latin typeface="Kristen ITC" panose="03050502040202030202" pitchFamily="66" charset="0"/>
              </a:rPr>
              <a:t>Маријин</a:t>
            </a:r>
            <a:r>
              <a:rPr lang="ru-RU" dirty="0" smtClean="0">
                <a:latin typeface="Kristen ITC" panose="03050502040202030202" pitchFamily="66" charset="0"/>
              </a:rPr>
              <a:t>, </a:t>
            </a:r>
            <a:r>
              <a:rPr lang="ru-RU" dirty="0" err="1" smtClean="0">
                <a:latin typeface="Kristen ITC" panose="03050502040202030202" pitchFamily="66" charset="0"/>
              </a:rPr>
              <a:t>заигра</a:t>
            </a:r>
            <a:r>
              <a:rPr lang="ru-RU" dirty="0" smtClean="0">
                <a:latin typeface="Kristen ITC" panose="03050502040202030202" pitchFamily="66" charset="0"/>
              </a:rPr>
              <a:t> </a:t>
            </a:r>
            <a:r>
              <a:rPr lang="ru-RU" dirty="0" err="1" smtClean="0">
                <a:latin typeface="Kristen ITC" panose="03050502040202030202" pitchFamily="66" charset="0"/>
              </a:rPr>
              <a:t>дете</a:t>
            </a:r>
            <a:r>
              <a:rPr lang="ru-RU" dirty="0" smtClean="0">
                <a:latin typeface="Kristen ITC" panose="03050502040202030202" pitchFamily="66" charset="0"/>
              </a:rPr>
              <a:t> у </a:t>
            </a:r>
            <a:r>
              <a:rPr lang="ru-RU" dirty="0" err="1" smtClean="0">
                <a:latin typeface="Kristen ITC" panose="03050502040202030202" pitchFamily="66" charset="0"/>
              </a:rPr>
              <a:t>утроби</a:t>
            </a:r>
            <a:r>
              <a:rPr lang="ru-RU" dirty="0" smtClean="0">
                <a:latin typeface="Kristen ITC" panose="03050502040202030202" pitchFamily="66" charset="0"/>
              </a:rPr>
              <a:t> </a:t>
            </a:r>
            <a:r>
              <a:rPr lang="ru-RU" dirty="0" err="1" smtClean="0">
                <a:latin typeface="Kristen ITC" panose="03050502040202030202" pitchFamily="66" charset="0"/>
              </a:rPr>
              <a:t>њезиној</a:t>
            </a:r>
            <a:r>
              <a:rPr lang="ru-RU" dirty="0" smtClean="0">
                <a:latin typeface="Kristen ITC" panose="03050502040202030202" pitchFamily="66" charset="0"/>
              </a:rPr>
              <a:t>, и </a:t>
            </a:r>
            <a:r>
              <a:rPr lang="ru-RU" dirty="0" err="1" smtClean="0">
                <a:latin typeface="Kristen ITC" panose="03050502040202030202" pitchFamily="66" charset="0"/>
              </a:rPr>
              <a:t>Јелисавета</a:t>
            </a:r>
            <a:r>
              <a:rPr lang="ru-RU" dirty="0" smtClean="0">
                <a:latin typeface="Kristen ITC" panose="03050502040202030202" pitchFamily="66" charset="0"/>
              </a:rPr>
              <a:t> се </a:t>
            </a:r>
            <a:r>
              <a:rPr lang="ru-RU" dirty="0" err="1" smtClean="0">
                <a:latin typeface="Kristen ITC" panose="03050502040202030202" pitchFamily="66" charset="0"/>
              </a:rPr>
              <a:t>испуни</a:t>
            </a:r>
            <a:r>
              <a:rPr lang="ru-RU" dirty="0" smtClean="0">
                <a:latin typeface="Kristen ITC" panose="03050502040202030202" pitchFamily="66" charset="0"/>
              </a:rPr>
              <a:t> Духа </a:t>
            </a:r>
            <a:r>
              <a:rPr lang="ru-RU" dirty="0" err="1" smtClean="0">
                <a:latin typeface="Kristen ITC" panose="03050502040202030202" pitchFamily="66" charset="0"/>
              </a:rPr>
              <a:t>Светога</a:t>
            </a:r>
            <a:r>
              <a:rPr lang="ru-RU" dirty="0" smtClean="0">
                <a:latin typeface="Kristen ITC" panose="03050502040202030202" pitchFamily="66" charset="0"/>
              </a:rPr>
              <a:t>.</a:t>
            </a:r>
          </a:p>
          <a:p>
            <a:r>
              <a:rPr lang="ru-RU" dirty="0" err="1" smtClean="0">
                <a:latin typeface="Kristen ITC" panose="03050502040202030202" pitchFamily="66" charset="0"/>
              </a:rPr>
              <a:t>Јелисавета</a:t>
            </a:r>
            <a:r>
              <a:rPr lang="ru-RU" dirty="0" smtClean="0">
                <a:latin typeface="Kristen ITC" panose="03050502040202030202" pitchFamily="66" charset="0"/>
              </a:rPr>
              <a:t> </a:t>
            </a:r>
            <a:r>
              <a:rPr lang="ru-RU" dirty="0" err="1" smtClean="0">
                <a:latin typeface="Kristen ITC" panose="03050502040202030202" pitchFamily="66" charset="0"/>
              </a:rPr>
              <a:t>је</a:t>
            </a:r>
            <a:r>
              <a:rPr lang="ru-RU" dirty="0" smtClean="0">
                <a:latin typeface="Kristen ITC" panose="03050502040202030202" pitchFamily="66" charset="0"/>
              </a:rPr>
              <a:t> поздравила </a:t>
            </a:r>
            <a:r>
              <a:rPr lang="ru-RU" dirty="0" err="1" smtClean="0">
                <a:latin typeface="Kristen ITC" panose="03050502040202030202" pitchFamily="66" charset="0"/>
              </a:rPr>
              <a:t>Пресвету</a:t>
            </a:r>
            <a:r>
              <a:rPr lang="ru-RU" dirty="0" smtClean="0">
                <a:latin typeface="Kristen ITC" panose="03050502040202030202" pitchFamily="66" charset="0"/>
              </a:rPr>
              <a:t> Богородицу </a:t>
            </a:r>
            <a:r>
              <a:rPr lang="ru-RU" dirty="0" err="1" smtClean="0">
                <a:latin typeface="Kristen ITC" panose="03050502040202030202" pitchFamily="66" charset="0"/>
              </a:rPr>
              <a:t>речима</a:t>
            </a:r>
            <a:r>
              <a:rPr lang="ru-RU" dirty="0" smtClean="0">
                <a:latin typeface="Kristen ITC" panose="03050502040202030202" pitchFamily="66" charset="0"/>
              </a:rPr>
              <a:t>: "</a:t>
            </a:r>
            <a:r>
              <a:rPr lang="ru-RU" dirty="0" err="1" smtClean="0">
                <a:latin typeface="Kristen ITC" panose="03050502040202030202" pitchFamily="66" charset="0"/>
              </a:rPr>
              <a:t>Велича</a:t>
            </a:r>
            <a:r>
              <a:rPr lang="ru-RU" dirty="0" smtClean="0">
                <a:latin typeface="Kristen ITC" panose="03050502040202030202" pitchFamily="66" charset="0"/>
              </a:rPr>
              <a:t> душа </a:t>
            </a:r>
            <a:r>
              <a:rPr lang="ru-RU" dirty="0" err="1" smtClean="0">
                <a:latin typeface="Kristen ITC" panose="03050502040202030202" pitchFamily="66" charset="0"/>
              </a:rPr>
              <a:t>моја</a:t>
            </a:r>
            <a:r>
              <a:rPr lang="ru-RU" dirty="0" smtClean="0">
                <a:latin typeface="Kristen ITC" panose="03050502040202030202" pitchFamily="66" charset="0"/>
              </a:rPr>
              <a:t> Господа;</a:t>
            </a:r>
            <a:br>
              <a:rPr lang="ru-RU" dirty="0" smtClean="0">
                <a:latin typeface="Kristen ITC" panose="03050502040202030202" pitchFamily="66" charset="0"/>
              </a:rPr>
            </a:br>
            <a:r>
              <a:rPr lang="ru-RU" dirty="0" smtClean="0">
                <a:latin typeface="Kristen ITC" panose="03050502040202030202" pitchFamily="66" charset="0"/>
              </a:rPr>
              <a:t>И </a:t>
            </a:r>
            <a:r>
              <a:rPr lang="ru-RU" dirty="0" err="1" smtClean="0">
                <a:latin typeface="Kristen ITC" panose="03050502040202030202" pitchFamily="66" charset="0"/>
              </a:rPr>
              <a:t>обрадова</a:t>
            </a:r>
            <a:r>
              <a:rPr lang="ru-RU" dirty="0" smtClean="0">
                <a:latin typeface="Kristen ITC" panose="03050502040202030202" pitchFamily="66" charset="0"/>
              </a:rPr>
              <a:t> се дух </a:t>
            </a:r>
            <a:r>
              <a:rPr lang="ru-RU" dirty="0" err="1" smtClean="0">
                <a:latin typeface="Kristen ITC" panose="03050502040202030202" pitchFamily="66" charset="0"/>
              </a:rPr>
              <a:t>мој</a:t>
            </a:r>
            <a:r>
              <a:rPr lang="ru-RU" dirty="0" smtClean="0">
                <a:latin typeface="Kristen ITC" panose="03050502040202030202" pitchFamily="66" charset="0"/>
              </a:rPr>
              <a:t> Богу, Спасу </a:t>
            </a:r>
            <a:r>
              <a:rPr lang="ru-RU" dirty="0" err="1" smtClean="0">
                <a:latin typeface="Kristen ITC" panose="03050502040202030202" pitchFamily="66" charset="0"/>
              </a:rPr>
              <a:t>мојему</a:t>
            </a:r>
            <a:r>
              <a:rPr lang="ru-RU" dirty="0" smtClean="0">
                <a:latin typeface="Kristen ITC" panose="03050502040202030202" pitchFamily="66" charset="0"/>
              </a:rPr>
              <a:t>,</a:t>
            </a:r>
            <a:br>
              <a:rPr lang="ru-RU" dirty="0" smtClean="0">
                <a:latin typeface="Kristen ITC" panose="03050502040202030202" pitchFamily="66" charset="0"/>
              </a:rPr>
            </a:br>
            <a:r>
              <a:rPr lang="ru-RU" dirty="0" err="1" smtClean="0">
                <a:latin typeface="Kristen ITC" panose="03050502040202030202" pitchFamily="66" charset="0"/>
              </a:rPr>
              <a:t>Што</a:t>
            </a:r>
            <a:r>
              <a:rPr lang="ru-RU" dirty="0" smtClean="0">
                <a:latin typeface="Kristen ITC" panose="03050502040202030202" pitchFamily="66" charset="0"/>
              </a:rPr>
              <a:t> </a:t>
            </a:r>
            <a:r>
              <a:rPr lang="ru-RU" dirty="0" err="1" smtClean="0">
                <a:latin typeface="Kristen ITC" panose="03050502040202030202" pitchFamily="66" charset="0"/>
              </a:rPr>
              <a:t>погледа</a:t>
            </a:r>
            <a:r>
              <a:rPr lang="ru-RU" dirty="0" smtClean="0">
                <a:latin typeface="Kristen ITC" panose="03050502040202030202" pitchFamily="66" charset="0"/>
              </a:rPr>
              <a:t> на </a:t>
            </a:r>
            <a:r>
              <a:rPr lang="ru-RU" dirty="0" err="1" smtClean="0">
                <a:latin typeface="Kristen ITC" panose="03050502040202030202" pitchFamily="66" charset="0"/>
              </a:rPr>
              <a:t>смерност</a:t>
            </a:r>
            <a:r>
              <a:rPr lang="ru-RU" dirty="0" smtClean="0">
                <a:latin typeface="Kristen ITC" panose="03050502040202030202" pitchFamily="66" charset="0"/>
              </a:rPr>
              <a:t> </a:t>
            </a:r>
            <a:r>
              <a:rPr lang="ru-RU" dirty="0" err="1" smtClean="0">
                <a:latin typeface="Kristen ITC" panose="03050502040202030202" pitchFamily="66" charset="0"/>
              </a:rPr>
              <a:t>слушкиње</a:t>
            </a:r>
            <a:r>
              <a:rPr lang="ru-RU" dirty="0" smtClean="0">
                <a:latin typeface="Kristen ITC" panose="03050502040202030202" pitchFamily="66" charset="0"/>
              </a:rPr>
              <a:t> </a:t>
            </a:r>
            <a:r>
              <a:rPr lang="ru-RU" dirty="0" err="1" smtClean="0">
                <a:latin typeface="Kristen ITC" panose="03050502040202030202" pitchFamily="66" charset="0"/>
              </a:rPr>
              <a:t>своје</a:t>
            </a:r>
            <a:r>
              <a:rPr lang="ru-RU" dirty="0" smtClean="0">
                <a:latin typeface="Kristen ITC" panose="03050502040202030202" pitchFamily="66" charset="0"/>
              </a:rPr>
              <a:t>; </a:t>
            </a:r>
            <a:r>
              <a:rPr lang="ru-RU" dirty="0" err="1" smtClean="0">
                <a:latin typeface="Kristen ITC" panose="03050502040202030202" pitchFamily="66" charset="0"/>
              </a:rPr>
              <a:t>јер</a:t>
            </a:r>
            <a:r>
              <a:rPr lang="ru-RU" dirty="0" smtClean="0">
                <a:latin typeface="Kristen ITC" panose="03050502040202030202" pitchFamily="66" charset="0"/>
              </a:rPr>
              <a:t> </a:t>
            </a:r>
            <a:r>
              <a:rPr lang="ru-RU" dirty="0" err="1" smtClean="0">
                <a:latin typeface="Kristen ITC" panose="03050502040202030202" pitchFamily="66" charset="0"/>
              </a:rPr>
              <a:t>гле</a:t>
            </a:r>
            <a:r>
              <a:rPr lang="ru-RU" dirty="0" smtClean="0">
                <a:latin typeface="Kristen ITC" panose="03050502040202030202" pitchFamily="66" charset="0"/>
              </a:rPr>
              <a:t>, од сада </a:t>
            </a:r>
            <a:r>
              <a:rPr lang="ru-RU" dirty="0" err="1" smtClean="0">
                <a:latin typeface="Kristen ITC" panose="03050502040202030202" pitchFamily="66" charset="0"/>
              </a:rPr>
              <a:t>ће</a:t>
            </a:r>
            <a:r>
              <a:rPr lang="ru-RU" dirty="0" smtClean="0">
                <a:latin typeface="Kristen ITC" panose="03050502040202030202" pitchFamily="66" charset="0"/>
              </a:rPr>
              <a:t> </a:t>
            </a:r>
            <a:r>
              <a:rPr lang="ru-RU" dirty="0" err="1" smtClean="0">
                <a:latin typeface="Kristen ITC" panose="03050502040202030202" pitchFamily="66" charset="0"/>
              </a:rPr>
              <a:t>ме</a:t>
            </a:r>
            <a:r>
              <a:rPr lang="ru-RU" dirty="0" smtClean="0">
                <a:latin typeface="Kristen ITC" panose="03050502040202030202" pitchFamily="66" charset="0"/>
              </a:rPr>
              <a:t> </a:t>
            </a:r>
            <a:r>
              <a:rPr lang="ru-RU" dirty="0" err="1" smtClean="0">
                <a:latin typeface="Kristen ITC" panose="03050502040202030202" pitchFamily="66" charset="0"/>
              </a:rPr>
              <a:t>звати</a:t>
            </a:r>
            <a:r>
              <a:rPr lang="ru-RU" dirty="0" smtClean="0">
                <a:latin typeface="Kristen ITC" panose="03050502040202030202" pitchFamily="66" charset="0"/>
              </a:rPr>
              <a:t> </a:t>
            </a:r>
            <a:r>
              <a:rPr lang="ru-RU" dirty="0" err="1" smtClean="0">
                <a:latin typeface="Kristen ITC" panose="03050502040202030202" pitchFamily="66" charset="0"/>
              </a:rPr>
              <a:t>блаженом</a:t>
            </a:r>
            <a:r>
              <a:rPr lang="ru-RU" dirty="0" smtClean="0">
                <a:latin typeface="Kristen ITC" panose="03050502040202030202" pitchFamily="66" charset="0"/>
              </a:rPr>
              <a:t> </a:t>
            </a:r>
            <a:r>
              <a:rPr lang="ru-RU" dirty="0" err="1" smtClean="0">
                <a:latin typeface="Kristen ITC" panose="03050502040202030202" pitchFamily="66" charset="0"/>
              </a:rPr>
              <a:t>сви</a:t>
            </a:r>
            <a:r>
              <a:rPr lang="ru-RU" dirty="0" smtClean="0">
                <a:latin typeface="Kristen ITC" panose="03050502040202030202" pitchFamily="66" charset="0"/>
              </a:rPr>
              <a:t> </a:t>
            </a:r>
            <a:r>
              <a:rPr lang="ru-RU" dirty="0" err="1" smtClean="0">
                <a:latin typeface="Kristen ITC" panose="03050502040202030202" pitchFamily="66" charset="0"/>
              </a:rPr>
              <a:t>нараштаји</a:t>
            </a:r>
            <a:r>
              <a:rPr lang="ru-RU" dirty="0" smtClean="0">
                <a:latin typeface="Kristen ITC" panose="03050502040202030202" pitchFamily="66" charset="0"/>
              </a:rPr>
              <a:t>,,</a:t>
            </a:r>
          </a:p>
          <a:p>
            <a:endParaRPr lang="en-US" dirty="0">
              <a:latin typeface="Kristen ITC" panose="03050502040202030202" pitchFamily="66" charset="0"/>
            </a:endParaRPr>
          </a:p>
        </p:txBody>
      </p:sp>
    </p:spTree>
    <p:extLst>
      <p:ext uri="{BB962C8B-B14F-4D97-AF65-F5344CB8AC3E}">
        <p14:creationId xmlns:p14="http://schemas.microsoft.com/office/powerpoint/2010/main" val="1578159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605886" y="365126"/>
            <a:ext cx="8980227" cy="6209096"/>
          </a:xfrm>
          <a:prstGeom prst="rect">
            <a:avLst/>
          </a:prstGeom>
        </p:spPr>
      </p:pic>
    </p:spTree>
    <p:extLst>
      <p:ext uri="{BB962C8B-B14F-4D97-AF65-F5344CB8AC3E}">
        <p14:creationId xmlns:p14="http://schemas.microsoft.com/office/powerpoint/2010/main" val="3609376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38200" y="365125"/>
            <a:ext cx="10515600" cy="5811838"/>
          </a:xfrm>
        </p:spPr>
        <p:txBody>
          <a:bodyPr/>
          <a:lstStyle/>
          <a:p>
            <a:endParaRPr lang="ru-RU" dirty="0" smtClean="0">
              <a:latin typeface="Kristen ITC" panose="03050502040202030202" pitchFamily="66" charset="0"/>
            </a:endParaRPr>
          </a:p>
          <a:p>
            <a:r>
              <a:rPr lang="ru-RU" dirty="0" err="1" smtClean="0">
                <a:latin typeface="Kristen ITC" panose="03050502040202030202" pitchFamily="66" charset="0"/>
              </a:rPr>
              <a:t>Када</a:t>
            </a:r>
            <a:r>
              <a:rPr lang="ru-RU" dirty="0" smtClean="0">
                <a:latin typeface="Kristen ITC" panose="03050502040202030202" pitchFamily="66" charset="0"/>
              </a:rPr>
              <a:t> им се </a:t>
            </a:r>
            <a:r>
              <a:rPr lang="ru-RU" dirty="0" err="1" smtClean="0">
                <a:latin typeface="Kristen ITC" panose="03050502040202030202" pitchFamily="66" charset="0"/>
              </a:rPr>
              <a:t>родио</a:t>
            </a:r>
            <a:r>
              <a:rPr lang="ru-RU" dirty="0" smtClean="0">
                <a:latin typeface="Kristen ITC" panose="03050502040202030202" pitchFamily="66" charset="0"/>
              </a:rPr>
              <a:t> </a:t>
            </a:r>
            <a:r>
              <a:rPr lang="ru-RU" dirty="0" err="1" smtClean="0">
                <a:latin typeface="Kristen ITC" panose="03050502040202030202" pitchFamily="66" charset="0"/>
              </a:rPr>
              <a:t>син</a:t>
            </a:r>
            <a:r>
              <a:rPr lang="ru-RU" dirty="0" smtClean="0">
                <a:latin typeface="Kristen ITC" panose="03050502040202030202" pitchFamily="66" charset="0"/>
              </a:rPr>
              <a:t>, </a:t>
            </a:r>
            <a:r>
              <a:rPr lang="ru-RU" dirty="0" err="1" smtClean="0">
                <a:latin typeface="Kristen ITC" panose="03050502040202030202" pitchFamily="66" charset="0"/>
              </a:rPr>
              <a:t>завладала</a:t>
            </a:r>
            <a:r>
              <a:rPr lang="ru-RU" dirty="0" smtClean="0">
                <a:latin typeface="Kristen ITC" panose="03050502040202030202" pitchFamily="66" charset="0"/>
              </a:rPr>
              <a:t> </a:t>
            </a:r>
            <a:r>
              <a:rPr lang="ru-RU" dirty="0" err="1" smtClean="0">
                <a:latin typeface="Kristen ITC" panose="03050502040202030202" pitchFamily="66" charset="0"/>
              </a:rPr>
              <a:t>је</a:t>
            </a:r>
            <a:r>
              <a:rPr lang="ru-RU" dirty="0" smtClean="0">
                <a:latin typeface="Kristen ITC" panose="03050502040202030202" pitchFamily="66" charset="0"/>
              </a:rPr>
              <a:t> велика </a:t>
            </a:r>
            <a:r>
              <a:rPr lang="ru-RU" dirty="0" err="1" smtClean="0">
                <a:latin typeface="Kristen ITC" panose="03050502040202030202" pitchFamily="66" charset="0"/>
              </a:rPr>
              <a:t>радост</a:t>
            </a:r>
            <a:r>
              <a:rPr lang="ru-RU" dirty="0" smtClean="0">
                <a:latin typeface="Kristen ITC" panose="03050502040202030202" pitchFamily="66" charset="0"/>
              </a:rPr>
              <a:t>. </a:t>
            </a:r>
            <a:r>
              <a:rPr lang="ru-RU" dirty="0" err="1" smtClean="0">
                <a:latin typeface="Kristen ITC" panose="03050502040202030202" pitchFamily="66" charset="0"/>
              </a:rPr>
              <a:t>Према</a:t>
            </a:r>
            <a:r>
              <a:rPr lang="ru-RU" dirty="0" smtClean="0">
                <a:latin typeface="Kristen ITC" panose="03050502040202030202" pitchFamily="66" charset="0"/>
              </a:rPr>
              <a:t> </a:t>
            </a:r>
            <a:r>
              <a:rPr lang="ru-RU" dirty="0" err="1" smtClean="0">
                <a:latin typeface="Kristen ITC" panose="03050502040202030202" pitchFamily="66" charset="0"/>
              </a:rPr>
              <a:t>предању</a:t>
            </a:r>
            <a:r>
              <a:rPr lang="ru-RU" dirty="0" smtClean="0">
                <a:latin typeface="Kristen ITC" panose="03050502040202030202" pitchFamily="66" charset="0"/>
              </a:rPr>
              <a:t>, </a:t>
            </a:r>
            <a:r>
              <a:rPr lang="ru-RU" dirty="0" err="1" smtClean="0">
                <a:latin typeface="Kristen ITC" panose="03050502040202030202" pitchFamily="66" charset="0"/>
              </a:rPr>
              <a:t>будући</a:t>
            </a:r>
            <a:r>
              <a:rPr lang="ru-RU" dirty="0" smtClean="0">
                <a:latin typeface="Kristen ITC" panose="03050502040202030202" pitchFamily="66" charset="0"/>
              </a:rPr>
              <a:t> да </a:t>
            </a:r>
            <a:r>
              <a:rPr lang="ru-RU" dirty="0" err="1" smtClean="0">
                <a:latin typeface="Kristen ITC" panose="03050502040202030202" pitchFamily="66" charset="0"/>
              </a:rPr>
              <a:t>Захарија</a:t>
            </a:r>
            <a:r>
              <a:rPr lang="ru-RU" dirty="0" smtClean="0">
                <a:latin typeface="Kristen ITC" panose="03050502040202030202" pitchFamily="66" charset="0"/>
              </a:rPr>
              <a:t> </a:t>
            </a:r>
            <a:r>
              <a:rPr lang="ru-RU" dirty="0" err="1" smtClean="0">
                <a:latin typeface="Kristen ITC" panose="03050502040202030202" pitchFamily="66" charset="0"/>
              </a:rPr>
              <a:t>дотад</a:t>
            </a:r>
            <a:r>
              <a:rPr lang="ru-RU" dirty="0" smtClean="0">
                <a:latin typeface="Kristen ITC" panose="03050502040202030202" pitchFamily="66" charset="0"/>
              </a:rPr>
              <a:t> </a:t>
            </a:r>
            <a:r>
              <a:rPr lang="ru-RU" dirty="0" err="1" smtClean="0">
                <a:latin typeface="Kristen ITC" panose="03050502040202030202" pitchFamily="66" charset="0"/>
              </a:rPr>
              <a:t>није</a:t>
            </a:r>
            <a:r>
              <a:rPr lang="ru-RU" dirty="0" smtClean="0">
                <a:latin typeface="Kristen ITC" panose="03050502040202030202" pitchFamily="66" charset="0"/>
              </a:rPr>
              <a:t> </a:t>
            </a:r>
            <a:r>
              <a:rPr lang="ru-RU" dirty="0" err="1" smtClean="0">
                <a:latin typeface="Kristen ITC" panose="03050502040202030202" pitchFamily="66" charset="0"/>
              </a:rPr>
              <a:t>могао</a:t>
            </a:r>
            <a:r>
              <a:rPr lang="ru-RU" dirty="0" smtClean="0">
                <a:latin typeface="Kristen ITC" panose="03050502040202030202" pitchFamily="66" charset="0"/>
              </a:rPr>
              <a:t> </a:t>
            </a:r>
            <a:r>
              <a:rPr lang="ru-RU" dirty="0" err="1" smtClean="0">
                <a:latin typeface="Kristen ITC" panose="03050502040202030202" pitchFamily="66" charset="0"/>
              </a:rPr>
              <a:t>говорити</a:t>
            </a:r>
            <a:r>
              <a:rPr lang="ru-RU" dirty="0" smtClean="0">
                <a:latin typeface="Kristen ITC" panose="03050502040202030202" pitchFamily="66" charset="0"/>
              </a:rPr>
              <a:t>, </a:t>
            </a:r>
            <a:r>
              <a:rPr lang="ru-RU" dirty="0" err="1" smtClean="0">
                <a:latin typeface="Kristen ITC" panose="03050502040202030202" pitchFamily="66" charset="0"/>
              </a:rPr>
              <a:t>тада</a:t>
            </a:r>
            <a:r>
              <a:rPr lang="ru-RU" dirty="0" smtClean="0">
                <a:latin typeface="Kristen ITC" panose="03050502040202030202" pitchFamily="66" charset="0"/>
              </a:rPr>
              <a:t> </a:t>
            </a:r>
            <a:r>
              <a:rPr lang="ru-RU" dirty="0" err="1" smtClean="0">
                <a:latin typeface="Kristen ITC" panose="03050502040202030202" pitchFamily="66" charset="0"/>
              </a:rPr>
              <a:t>му</a:t>
            </a:r>
            <a:r>
              <a:rPr lang="ru-RU" dirty="0" smtClean="0">
                <a:latin typeface="Kristen ITC" panose="03050502040202030202" pitchFamily="66" charset="0"/>
              </a:rPr>
              <a:t> се </a:t>
            </a:r>
            <a:r>
              <a:rPr lang="ru-RU" dirty="0" err="1" smtClean="0">
                <a:latin typeface="Kristen ITC" panose="03050502040202030202" pitchFamily="66" charset="0"/>
              </a:rPr>
              <a:t>вратио</a:t>
            </a:r>
            <a:r>
              <a:rPr lang="ru-RU" dirty="0" smtClean="0">
                <a:latin typeface="Kristen ITC" panose="03050502040202030202" pitchFamily="66" charset="0"/>
              </a:rPr>
              <a:t> глас и он се </a:t>
            </a:r>
            <a:r>
              <a:rPr lang="ru-RU" dirty="0" err="1" smtClean="0">
                <a:latin typeface="Kristen ITC" panose="03050502040202030202" pitchFamily="66" charset="0"/>
              </a:rPr>
              <a:t>сложио</a:t>
            </a:r>
            <a:r>
              <a:rPr lang="ru-RU" dirty="0" smtClean="0">
                <a:latin typeface="Kristen ITC" panose="03050502040202030202" pitchFamily="66" charset="0"/>
              </a:rPr>
              <a:t> с </a:t>
            </a:r>
            <a:r>
              <a:rPr lang="ru-RU" dirty="0" err="1" smtClean="0">
                <a:latin typeface="Kristen ITC" panose="03050502040202030202" pitchFamily="66" charset="0"/>
              </a:rPr>
              <a:t>тиме</a:t>
            </a:r>
            <a:r>
              <a:rPr lang="ru-RU" dirty="0" smtClean="0">
                <a:latin typeface="Kristen ITC" panose="03050502040202030202" pitchFamily="66" charset="0"/>
              </a:rPr>
              <a:t> да се зове </a:t>
            </a:r>
            <a:r>
              <a:rPr lang="ru-RU" dirty="0" err="1" smtClean="0">
                <a:latin typeface="Kristen ITC" panose="03050502040202030202" pitchFamily="66" charset="0"/>
              </a:rPr>
              <a:t>Јован</a:t>
            </a:r>
            <a:r>
              <a:rPr lang="ru-RU" dirty="0" smtClean="0">
                <a:latin typeface="Kristen ITC" panose="03050502040202030202" pitchFamily="66" charset="0"/>
              </a:rPr>
              <a:t>. </a:t>
            </a:r>
            <a:r>
              <a:rPr lang="ru-RU" dirty="0" err="1" smtClean="0">
                <a:latin typeface="Kristen ITC" panose="03050502040202030202" pitchFamily="66" charset="0"/>
              </a:rPr>
              <a:t>Почео</a:t>
            </a:r>
            <a:r>
              <a:rPr lang="ru-RU" dirty="0" smtClean="0">
                <a:latin typeface="Kristen ITC" panose="03050502040202030202" pitchFamily="66" charset="0"/>
              </a:rPr>
              <a:t> </a:t>
            </a:r>
            <a:r>
              <a:rPr lang="ru-RU" dirty="0" err="1" smtClean="0">
                <a:latin typeface="Kristen ITC" panose="03050502040202030202" pitchFamily="66" charset="0"/>
              </a:rPr>
              <a:t>је</a:t>
            </a:r>
            <a:r>
              <a:rPr lang="ru-RU" dirty="0" smtClean="0">
                <a:latin typeface="Kristen ITC" panose="03050502040202030202" pitchFamily="66" charset="0"/>
              </a:rPr>
              <a:t> </a:t>
            </a:r>
            <a:r>
              <a:rPr lang="ru-RU" dirty="0" err="1" smtClean="0">
                <a:latin typeface="Kristen ITC" panose="03050502040202030202" pitchFamily="66" charset="0"/>
              </a:rPr>
              <a:t>захваљивати</a:t>
            </a:r>
            <a:r>
              <a:rPr lang="ru-RU" dirty="0" smtClean="0">
                <a:latin typeface="Kristen ITC" panose="03050502040202030202" pitchFamily="66" charset="0"/>
              </a:rPr>
              <a:t> Богу и </a:t>
            </a:r>
            <a:r>
              <a:rPr lang="ru-RU" dirty="0" err="1" smtClean="0">
                <a:latin typeface="Kristen ITC" panose="03050502040202030202" pitchFamily="66" charset="0"/>
              </a:rPr>
              <a:t>славити</a:t>
            </a:r>
            <a:r>
              <a:rPr lang="ru-RU" dirty="0" smtClean="0">
                <a:latin typeface="Kristen ITC" panose="03050502040202030202" pitchFamily="66" charset="0"/>
              </a:rPr>
              <a:t> га </a:t>
            </a:r>
            <a:r>
              <a:rPr lang="ru-RU" dirty="0" err="1" smtClean="0">
                <a:latin typeface="Kristen ITC" panose="03050502040202030202" pitchFamily="66" charset="0"/>
              </a:rPr>
              <a:t>због</a:t>
            </a:r>
            <a:r>
              <a:rPr lang="ru-RU" dirty="0" smtClean="0">
                <a:latin typeface="Kristen ITC" panose="03050502040202030202" pitchFamily="66" charset="0"/>
              </a:rPr>
              <a:t> </a:t>
            </a:r>
            <a:r>
              <a:rPr lang="ru-RU" dirty="0" err="1" smtClean="0">
                <a:latin typeface="Kristen ITC" panose="03050502040202030202" pitchFamily="66" charset="0"/>
              </a:rPr>
              <a:t>његове</a:t>
            </a:r>
            <a:r>
              <a:rPr lang="ru-RU" dirty="0" smtClean="0">
                <a:latin typeface="Kristen ITC" panose="03050502040202030202" pitchFamily="66" charset="0"/>
              </a:rPr>
              <a:t> </a:t>
            </a:r>
            <a:r>
              <a:rPr lang="ru-RU" dirty="0" err="1" smtClean="0">
                <a:latin typeface="Kristen ITC" panose="03050502040202030202" pitchFamily="66" charset="0"/>
              </a:rPr>
              <a:t>доброте:"И</a:t>
            </a:r>
            <a:r>
              <a:rPr lang="ru-RU" dirty="0" smtClean="0">
                <a:latin typeface="Kristen ITC" panose="03050502040202030202" pitchFamily="66" charset="0"/>
              </a:rPr>
              <a:t> </a:t>
            </a:r>
            <a:r>
              <a:rPr lang="ru-RU" dirty="0" err="1" smtClean="0">
                <a:latin typeface="Kristen ITC" panose="03050502040202030202" pitchFamily="66" charset="0"/>
              </a:rPr>
              <a:t>ти</a:t>
            </a:r>
            <a:r>
              <a:rPr lang="ru-RU" dirty="0" smtClean="0">
                <a:latin typeface="Kristen ITC" panose="03050502040202030202" pitchFamily="66" charset="0"/>
              </a:rPr>
              <a:t> </a:t>
            </a:r>
            <a:r>
              <a:rPr lang="ru-RU" dirty="0" err="1" smtClean="0">
                <a:latin typeface="Kristen ITC" panose="03050502040202030202" pitchFamily="66" charset="0"/>
              </a:rPr>
              <a:t>ћеш</a:t>
            </a:r>
            <a:r>
              <a:rPr lang="ru-RU" dirty="0" smtClean="0">
                <a:latin typeface="Kristen ITC" panose="03050502040202030202" pitchFamily="66" charset="0"/>
              </a:rPr>
              <a:t> </a:t>
            </a:r>
            <a:r>
              <a:rPr lang="ru-RU" dirty="0" err="1" smtClean="0">
                <a:latin typeface="Kristen ITC" panose="03050502040202030202" pitchFamily="66" charset="0"/>
              </a:rPr>
              <a:t>бити</a:t>
            </a:r>
            <a:r>
              <a:rPr lang="ru-RU" dirty="0" smtClean="0">
                <a:latin typeface="Kristen ITC" panose="03050502040202030202" pitchFamily="66" charset="0"/>
              </a:rPr>
              <a:t> </a:t>
            </a:r>
            <a:r>
              <a:rPr lang="ru-RU" dirty="0" err="1" smtClean="0">
                <a:latin typeface="Kristen ITC" panose="03050502040202030202" pitchFamily="66" charset="0"/>
              </a:rPr>
              <a:t>посебан</a:t>
            </a:r>
            <a:r>
              <a:rPr lang="ru-RU" dirty="0" smtClean="0">
                <a:latin typeface="Kristen ITC" panose="03050502040202030202" pitchFamily="66" charset="0"/>
              </a:rPr>
              <a:t>. </a:t>
            </a:r>
            <a:r>
              <a:rPr lang="ru-RU" dirty="0" err="1" smtClean="0">
                <a:latin typeface="Kristen ITC" panose="03050502040202030202" pitchFamily="66" charset="0"/>
              </a:rPr>
              <a:t>Ићи</a:t>
            </a:r>
            <a:r>
              <a:rPr lang="ru-RU" dirty="0" smtClean="0">
                <a:latin typeface="Kristen ITC" panose="03050502040202030202" pitchFamily="66" charset="0"/>
              </a:rPr>
              <a:t> </a:t>
            </a:r>
            <a:r>
              <a:rPr lang="ru-RU" dirty="0" err="1" smtClean="0">
                <a:latin typeface="Kristen ITC" panose="03050502040202030202" pitchFamily="66" charset="0"/>
              </a:rPr>
              <a:t>ћеш</a:t>
            </a:r>
            <a:r>
              <a:rPr lang="ru-RU" dirty="0" smtClean="0">
                <a:latin typeface="Kristen ITC" panose="03050502040202030202" pitchFamily="66" charset="0"/>
              </a:rPr>
              <a:t> пред </a:t>
            </a:r>
            <a:r>
              <a:rPr lang="ru-RU" dirty="0" err="1" smtClean="0">
                <a:latin typeface="Kristen ITC" panose="03050502040202030202" pitchFamily="66" charset="0"/>
              </a:rPr>
              <a:t>Божјим</a:t>
            </a:r>
            <a:r>
              <a:rPr lang="ru-RU" dirty="0" smtClean="0">
                <a:latin typeface="Kristen ITC" panose="03050502040202030202" pitchFamily="66" charset="0"/>
              </a:rPr>
              <a:t> </a:t>
            </a:r>
            <a:r>
              <a:rPr lang="ru-RU" dirty="0" err="1" smtClean="0">
                <a:latin typeface="Kristen ITC" panose="03050502040202030202" pitchFamily="66" charset="0"/>
              </a:rPr>
              <a:t>изабраником</a:t>
            </a:r>
            <a:r>
              <a:rPr lang="ru-RU" dirty="0" smtClean="0">
                <a:latin typeface="Kristen ITC" panose="03050502040202030202" pitchFamily="66" charset="0"/>
              </a:rPr>
              <a:t>. Носит </a:t>
            </a:r>
            <a:r>
              <a:rPr lang="ru-RU" dirty="0" err="1" smtClean="0">
                <a:latin typeface="Kristen ITC" panose="03050502040202030202" pitchFamily="66" charset="0"/>
              </a:rPr>
              <a:t>ћеш</a:t>
            </a:r>
            <a:r>
              <a:rPr lang="ru-RU" dirty="0" smtClean="0">
                <a:latin typeface="Kristen ITC" panose="03050502040202030202" pitchFamily="66" charset="0"/>
              </a:rPr>
              <a:t> поруку </a:t>
            </a:r>
            <a:r>
              <a:rPr lang="ru-RU" dirty="0" err="1" smtClean="0">
                <a:latin typeface="Kristen ITC" panose="03050502040202030202" pitchFamily="66" charset="0"/>
              </a:rPr>
              <a:t>Божје</a:t>
            </a:r>
            <a:r>
              <a:rPr lang="ru-RU" dirty="0" smtClean="0">
                <a:latin typeface="Kristen ITC" panose="03050502040202030202" pitchFamily="66" charset="0"/>
              </a:rPr>
              <a:t> </a:t>
            </a:r>
            <a:r>
              <a:rPr lang="ru-RU" dirty="0" err="1" smtClean="0">
                <a:latin typeface="Kristen ITC" panose="03050502040202030202" pitchFamily="66" charset="0"/>
              </a:rPr>
              <a:t>љубави</a:t>
            </a:r>
            <a:r>
              <a:rPr lang="ru-RU" dirty="0" smtClean="0">
                <a:latin typeface="Kristen ITC" panose="03050502040202030202" pitchFamily="66" charset="0"/>
              </a:rPr>
              <a:t> и </a:t>
            </a:r>
            <a:r>
              <a:rPr lang="ru-RU" dirty="0" err="1" smtClean="0">
                <a:latin typeface="Kristen ITC" panose="03050502040202030202" pitchFamily="66" charset="0"/>
              </a:rPr>
              <a:t>опроштања</a:t>
            </a:r>
            <a:r>
              <a:rPr lang="ru-RU" dirty="0" smtClean="0">
                <a:latin typeface="Kristen ITC" panose="03050502040202030202" pitchFamily="66" charset="0"/>
              </a:rPr>
              <a:t> </a:t>
            </a:r>
            <a:r>
              <a:rPr lang="ru-RU" dirty="0" err="1" smtClean="0">
                <a:latin typeface="Kristen ITC" panose="03050502040202030202" pitchFamily="66" charset="0"/>
              </a:rPr>
              <a:t>његову</a:t>
            </a:r>
            <a:r>
              <a:rPr lang="ru-RU" dirty="0" smtClean="0">
                <a:latin typeface="Kristen ITC" panose="03050502040202030202" pitchFamily="66" charset="0"/>
              </a:rPr>
              <a:t> народу,,</a:t>
            </a:r>
          </a:p>
          <a:p>
            <a:r>
              <a:rPr lang="ru-RU" dirty="0" err="1" smtClean="0">
                <a:latin typeface="Kristen ITC" panose="03050502040202030202" pitchFamily="66" charset="0"/>
              </a:rPr>
              <a:t>Према</a:t>
            </a:r>
            <a:r>
              <a:rPr lang="ru-RU" dirty="0" smtClean="0">
                <a:latin typeface="Kristen ITC" panose="03050502040202030202" pitchFamily="66" charset="0"/>
              </a:rPr>
              <a:t> </a:t>
            </a:r>
            <a:r>
              <a:rPr lang="ru-RU" dirty="0" err="1" smtClean="0">
                <a:latin typeface="Kristen ITC" panose="03050502040202030202" pitchFamily="66" charset="0"/>
              </a:rPr>
              <a:t>хришћанском</a:t>
            </a:r>
            <a:r>
              <a:rPr lang="ru-RU" dirty="0" smtClean="0">
                <a:latin typeface="Kristen ITC" panose="03050502040202030202" pitchFamily="66" charset="0"/>
              </a:rPr>
              <a:t> </a:t>
            </a:r>
            <a:r>
              <a:rPr lang="ru-RU" dirty="0" err="1" smtClean="0">
                <a:latin typeface="Kristen ITC" panose="03050502040202030202" pitchFamily="66" charset="0"/>
              </a:rPr>
              <a:t>предању</a:t>
            </a:r>
            <a:r>
              <a:rPr lang="ru-RU" dirty="0" smtClean="0">
                <a:latin typeface="Kristen ITC" panose="03050502040202030202" pitchFamily="66" charset="0"/>
              </a:rPr>
              <a:t>, </a:t>
            </a:r>
            <a:r>
              <a:rPr lang="ru-RU" dirty="0" err="1" smtClean="0">
                <a:latin typeface="Kristen ITC" panose="03050502040202030202" pitchFamily="66" charset="0"/>
              </a:rPr>
              <a:t>Јован</a:t>
            </a:r>
            <a:r>
              <a:rPr lang="ru-RU" dirty="0" smtClean="0">
                <a:latin typeface="Kristen ITC" panose="03050502040202030202" pitchFamily="66" charset="0"/>
              </a:rPr>
              <a:t> </a:t>
            </a:r>
            <a:r>
              <a:rPr lang="ru-RU" dirty="0" err="1" smtClean="0">
                <a:latin typeface="Kristen ITC" panose="03050502040202030202" pitchFamily="66" charset="0"/>
              </a:rPr>
              <a:t>је</a:t>
            </a:r>
            <a:r>
              <a:rPr lang="ru-RU" dirty="0" smtClean="0">
                <a:latin typeface="Kristen ITC" panose="03050502040202030202" pitchFamily="66" charset="0"/>
              </a:rPr>
              <a:t> </a:t>
            </a:r>
            <a:r>
              <a:rPr lang="ru-RU" dirty="0" err="1" smtClean="0">
                <a:latin typeface="Kristen ITC" panose="03050502040202030202" pitchFamily="66" charset="0"/>
              </a:rPr>
              <a:t>рођен</a:t>
            </a:r>
            <a:r>
              <a:rPr lang="ru-RU" dirty="0" smtClean="0">
                <a:latin typeface="Kristen ITC" panose="03050502040202030202" pitchFamily="66" charset="0"/>
              </a:rPr>
              <a:t> пола године пре </a:t>
            </a:r>
            <a:r>
              <a:rPr lang="ru-RU" dirty="0" err="1" smtClean="0">
                <a:latin typeface="Kristen ITC" panose="03050502040202030202" pitchFamily="66" charset="0"/>
              </a:rPr>
              <a:t>Исуса</a:t>
            </a:r>
            <a:r>
              <a:rPr lang="ru-RU" dirty="0" smtClean="0">
                <a:latin typeface="Kristen ITC" panose="03050502040202030202" pitchFamily="66" charset="0"/>
              </a:rPr>
              <a:t> Христа (</a:t>
            </a:r>
            <a:r>
              <a:rPr lang="ru-RU" dirty="0" err="1" smtClean="0">
                <a:latin typeface="Kristen ITC" panose="03050502040202030202" pitchFamily="66" charset="0"/>
              </a:rPr>
              <a:t>грегоријански</a:t>
            </a:r>
            <a:r>
              <a:rPr lang="ru-RU" dirty="0" smtClean="0">
                <a:latin typeface="Kristen ITC" panose="03050502040202030202" pitchFamily="66" charset="0"/>
              </a:rPr>
              <a:t>: 24. </a:t>
            </a:r>
            <a:r>
              <a:rPr lang="ru-RU" dirty="0" err="1" smtClean="0">
                <a:latin typeface="Kristen ITC" panose="03050502040202030202" pitchFamily="66" charset="0"/>
              </a:rPr>
              <a:t>јун</a:t>
            </a:r>
            <a:r>
              <a:rPr lang="ru-RU" dirty="0" smtClean="0">
                <a:latin typeface="Kristen ITC" panose="03050502040202030202" pitchFamily="66" charset="0"/>
              </a:rPr>
              <a:t> / </a:t>
            </a:r>
            <a:r>
              <a:rPr lang="ru-RU" dirty="0" err="1" smtClean="0">
                <a:latin typeface="Kristen ITC" panose="03050502040202030202" pitchFamily="66" charset="0"/>
              </a:rPr>
              <a:t>јулијански</a:t>
            </a:r>
            <a:r>
              <a:rPr lang="ru-RU" dirty="0" smtClean="0">
                <a:latin typeface="Kristen ITC" panose="03050502040202030202" pitchFamily="66" charset="0"/>
              </a:rPr>
              <a:t>: 7. </a:t>
            </a:r>
            <a:r>
              <a:rPr lang="ru-RU" dirty="0" err="1" smtClean="0">
                <a:latin typeface="Kristen ITC" panose="03050502040202030202" pitchFamily="66" charset="0"/>
              </a:rPr>
              <a:t>јул</a:t>
            </a:r>
            <a:r>
              <a:rPr lang="ru-RU" dirty="0" smtClean="0">
                <a:latin typeface="Kristen ITC" panose="03050502040202030202" pitchFamily="66" charset="0"/>
              </a:rPr>
              <a:t>), </a:t>
            </a:r>
            <a:r>
              <a:rPr lang="ru-RU" dirty="0" err="1" smtClean="0">
                <a:latin typeface="Kristen ITC" panose="03050502040202030202" pitchFamily="66" charset="0"/>
              </a:rPr>
              <a:t>што</a:t>
            </a:r>
            <a:r>
              <a:rPr lang="ru-RU" dirty="0" smtClean="0">
                <a:latin typeface="Kristen ITC" panose="03050502040202030202" pitchFamily="66" charset="0"/>
              </a:rPr>
              <a:t> се </a:t>
            </a:r>
            <a:r>
              <a:rPr lang="ru-RU" dirty="0" err="1" smtClean="0">
                <a:latin typeface="Kristen ITC" panose="03050502040202030202" pitchFamily="66" charset="0"/>
              </a:rPr>
              <a:t>слави</a:t>
            </a:r>
            <a:r>
              <a:rPr lang="ru-RU" dirty="0" smtClean="0">
                <a:latin typeface="Kristen ITC" panose="03050502040202030202" pitchFamily="66" charset="0"/>
              </a:rPr>
              <a:t> </a:t>
            </a:r>
            <a:r>
              <a:rPr lang="ru-RU" dirty="0" err="1" smtClean="0">
                <a:latin typeface="Kristen ITC" panose="03050502040202030202" pitchFamily="66" charset="0"/>
              </a:rPr>
              <a:t>као</a:t>
            </a:r>
            <a:r>
              <a:rPr lang="ru-RU" dirty="0" smtClean="0">
                <a:latin typeface="Kristen ITC" panose="03050502040202030202" pitchFamily="66" charset="0"/>
              </a:rPr>
              <a:t> </a:t>
            </a:r>
            <a:r>
              <a:rPr lang="ru-RU" dirty="0" err="1" smtClean="0">
                <a:latin typeface="Kristen ITC" panose="03050502040202030202" pitchFamily="66" charset="0"/>
              </a:rPr>
              <a:t>Ивандан</a:t>
            </a:r>
            <a:r>
              <a:rPr lang="ru-RU" dirty="0" smtClean="0">
                <a:latin typeface="Kristen ITC" panose="03050502040202030202" pitchFamily="66" charset="0"/>
              </a:rPr>
              <a:t>.</a:t>
            </a:r>
          </a:p>
          <a:p>
            <a:r>
              <a:rPr lang="ru-RU" dirty="0" smtClean="0">
                <a:latin typeface="Kristen ITC" panose="03050502040202030202" pitchFamily="66" charset="0"/>
              </a:rPr>
              <a:t>Свети </a:t>
            </a:r>
            <a:r>
              <a:rPr lang="ru-RU" dirty="0" err="1" smtClean="0">
                <a:latin typeface="Kristen ITC" panose="03050502040202030202" pitchFamily="66" charset="0"/>
              </a:rPr>
              <a:t>Јован</a:t>
            </a:r>
            <a:r>
              <a:rPr lang="ru-RU" dirty="0" smtClean="0">
                <a:latin typeface="Kristen ITC" panose="03050502040202030202" pitchFamily="66" charset="0"/>
              </a:rPr>
              <a:t> </a:t>
            </a:r>
            <a:r>
              <a:rPr lang="ru-RU" dirty="0" err="1" smtClean="0">
                <a:latin typeface="Kristen ITC" panose="03050502040202030202" pitchFamily="66" charset="0"/>
              </a:rPr>
              <a:t>Крститељ</a:t>
            </a:r>
            <a:r>
              <a:rPr lang="ru-RU" dirty="0" smtClean="0">
                <a:latin typeface="Kristen ITC" panose="03050502040202030202" pitchFamily="66" charset="0"/>
              </a:rPr>
              <a:t> се </a:t>
            </a:r>
            <a:r>
              <a:rPr lang="ru-RU" dirty="0" err="1" smtClean="0">
                <a:latin typeface="Kristen ITC" panose="03050502040202030202" pitchFamily="66" charset="0"/>
              </a:rPr>
              <a:t>назива</a:t>
            </a:r>
            <a:r>
              <a:rPr lang="ru-RU" dirty="0" smtClean="0">
                <a:latin typeface="Kristen ITC" panose="03050502040202030202" pitchFamily="66" charset="0"/>
              </a:rPr>
              <a:t> </a:t>
            </a:r>
            <a:r>
              <a:rPr lang="ru-RU" dirty="0" err="1" smtClean="0">
                <a:latin typeface="Kristen ITC" panose="03050502040202030202" pitchFamily="66" charset="0"/>
              </a:rPr>
              <a:t>Претеча</a:t>
            </a:r>
            <a:r>
              <a:rPr lang="ru-RU" dirty="0" smtClean="0">
                <a:latin typeface="Kristen ITC" panose="03050502040202030202" pitchFamily="66" charset="0"/>
              </a:rPr>
              <a:t>, </a:t>
            </a:r>
            <a:r>
              <a:rPr lang="ru-RU" dirty="0" err="1" smtClean="0">
                <a:latin typeface="Kristen ITC" panose="03050502040202030202" pitchFamily="66" charset="0"/>
              </a:rPr>
              <a:t>јер</a:t>
            </a:r>
            <a:r>
              <a:rPr lang="ru-RU" dirty="0" smtClean="0">
                <a:latin typeface="Kristen ITC" panose="03050502040202030202" pitchFamily="66" charset="0"/>
              </a:rPr>
              <a:t> </a:t>
            </a:r>
            <a:r>
              <a:rPr lang="ru-RU" dirty="0" err="1" smtClean="0">
                <a:latin typeface="Kristen ITC" panose="03050502040202030202" pitchFamily="66" charset="0"/>
              </a:rPr>
              <a:t>је</a:t>
            </a:r>
            <a:r>
              <a:rPr lang="ru-RU" dirty="0" smtClean="0">
                <a:latin typeface="Kristen ITC" panose="03050502040202030202" pitchFamily="66" charset="0"/>
              </a:rPr>
              <a:t> </a:t>
            </a:r>
            <a:r>
              <a:rPr lang="ru-RU" dirty="0" err="1" smtClean="0">
                <a:latin typeface="Kristen ITC" panose="03050502040202030202" pitchFamily="66" charset="0"/>
              </a:rPr>
              <a:t>рођен</a:t>
            </a:r>
            <a:r>
              <a:rPr lang="ru-RU" dirty="0" smtClean="0">
                <a:latin typeface="Kristen ITC" panose="03050502040202030202" pitchFamily="66" charset="0"/>
              </a:rPr>
              <a:t> пре </a:t>
            </a:r>
            <a:r>
              <a:rPr lang="ru-RU" dirty="0" err="1" smtClean="0">
                <a:latin typeface="Kristen ITC" panose="03050502040202030202" pitchFamily="66" charset="0"/>
              </a:rPr>
              <a:t>Исуса</a:t>
            </a:r>
            <a:r>
              <a:rPr lang="ru-RU" dirty="0" smtClean="0">
                <a:latin typeface="Kristen ITC" panose="03050502040202030202" pitchFamily="66" charset="0"/>
              </a:rPr>
              <a:t> Христа.</a:t>
            </a:r>
          </a:p>
          <a:p>
            <a:endParaRPr lang="en-US" dirty="0">
              <a:latin typeface="Kristen ITC" panose="03050502040202030202" pitchFamily="66" charset="0"/>
            </a:endParaRPr>
          </a:p>
        </p:txBody>
      </p:sp>
    </p:spTree>
    <p:extLst>
      <p:ext uri="{BB962C8B-B14F-4D97-AF65-F5344CB8AC3E}">
        <p14:creationId xmlns:p14="http://schemas.microsoft.com/office/powerpoint/2010/main" val="18088855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ru-RU" dirty="0" err="1" smtClean="0">
                <a:latin typeface="Kristen ITC" panose="03050502040202030202" pitchFamily="66" charset="0"/>
              </a:rPr>
              <a:t>Своје</a:t>
            </a:r>
            <a:r>
              <a:rPr lang="ru-RU" dirty="0" smtClean="0">
                <a:latin typeface="Kristen ITC" panose="03050502040202030202" pitchFamily="66" charset="0"/>
              </a:rPr>
              <a:t> </a:t>
            </a:r>
            <a:r>
              <a:rPr lang="ru-RU" dirty="0" err="1" smtClean="0">
                <a:latin typeface="Kristen ITC" panose="03050502040202030202" pitchFamily="66" charset="0"/>
              </a:rPr>
              <a:t>детињство</a:t>
            </a:r>
            <a:r>
              <a:rPr lang="ru-RU" dirty="0" smtClean="0">
                <a:latin typeface="Kristen ITC" panose="03050502040202030202" pitchFamily="66" charset="0"/>
              </a:rPr>
              <a:t> и рану </a:t>
            </a:r>
            <a:r>
              <a:rPr lang="ru-RU" dirty="0" err="1" smtClean="0">
                <a:latin typeface="Kristen ITC" panose="03050502040202030202" pitchFamily="66" charset="0"/>
              </a:rPr>
              <a:t>младост</a:t>
            </a:r>
            <a:r>
              <a:rPr lang="ru-RU" dirty="0" smtClean="0">
                <a:latin typeface="Kristen ITC" panose="03050502040202030202" pitchFamily="66" charset="0"/>
              </a:rPr>
              <a:t> </a:t>
            </a:r>
            <a:r>
              <a:rPr lang="ru-RU" dirty="0" err="1" smtClean="0">
                <a:latin typeface="Kristen ITC" panose="03050502040202030202" pitchFamily="66" charset="0"/>
              </a:rPr>
              <a:t>Јован</a:t>
            </a:r>
            <a:r>
              <a:rPr lang="ru-RU" dirty="0" smtClean="0">
                <a:latin typeface="Kristen ITC" panose="03050502040202030202" pitchFamily="66" charset="0"/>
              </a:rPr>
              <a:t> </a:t>
            </a:r>
            <a:r>
              <a:rPr lang="ru-RU" dirty="0" err="1" smtClean="0">
                <a:latin typeface="Kristen ITC" panose="03050502040202030202" pitchFamily="66" charset="0"/>
              </a:rPr>
              <a:t>је</a:t>
            </a:r>
            <a:r>
              <a:rPr lang="ru-RU" dirty="0" smtClean="0">
                <a:latin typeface="Kristen ITC" panose="03050502040202030202" pitchFamily="66" charset="0"/>
              </a:rPr>
              <a:t> </a:t>
            </a:r>
            <a:r>
              <a:rPr lang="ru-RU" dirty="0" err="1" smtClean="0">
                <a:latin typeface="Kristen ITC" panose="03050502040202030202" pitchFamily="66" charset="0"/>
              </a:rPr>
              <a:t>провео</a:t>
            </a:r>
            <a:r>
              <a:rPr lang="ru-RU" dirty="0" smtClean="0">
                <a:latin typeface="Kristen ITC" panose="03050502040202030202" pitchFamily="66" charset="0"/>
              </a:rPr>
              <a:t> </a:t>
            </a:r>
            <a:r>
              <a:rPr lang="sr-Latn-RS" dirty="0" smtClean="0">
                <a:latin typeface="Kristen ITC" panose="03050502040202030202" pitchFamily="66" charset="0"/>
              </a:rPr>
              <a:t>                   </a:t>
            </a:r>
            <a:r>
              <a:rPr lang="ru-RU" dirty="0" smtClean="0">
                <a:latin typeface="Kristen ITC" panose="03050502040202030202" pitchFamily="66" charset="0"/>
              </a:rPr>
              <a:t>у </a:t>
            </a:r>
            <a:r>
              <a:rPr lang="ru-RU" dirty="0" err="1" smtClean="0">
                <a:latin typeface="Kristen ITC" panose="03050502040202030202" pitchFamily="66" charset="0"/>
              </a:rPr>
              <a:t>побожном</a:t>
            </a:r>
            <a:r>
              <a:rPr lang="ru-RU" dirty="0" smtClean="0">
                <a:latin typeface="Kristen ITC" panose="03050502040202030202" pitchFamily="66" charset="0"/>
              </a:rPr>
              <a:t> дому </a:t>
            </a:r>
            <a:r>
              <a:rPr lang="ru-RU" dirty="0" err="1" smtClean="0">
                <a:latin typeface="Kristen ITC" panose="03050502040202030202" pitchFamily="66" charset="0"/>
              </a:rPr>
              <a:t>својих</a:t>
            </a:r>
            <a:r>
              <a:rPr lang="ru-RU" dirty="0" smtClean="0">
                <a:latin typeface="Kristen ITC" panose="03050502040202030202" pitchFamily="66" charset="0"/>
              </a:rPr>
              <a:t> </a:t>
            </a:r>
            <a:r>
              <a:rPr lang="ru-RU" dirty="0" err="1" smtClean="0">
                <a:latin typeface="Kristen ITC" panose="03050502040202030202" pitchFamily="66" charset="0"/>
              </a:rPr>
              <a:t>родитеља</a:t>
            </a:r>
            <a:r>
              <a:rPr lang="ru-RU" dirty="0" smtClean="0">
                <a:latin typeface="Kristen ITC" panose="03050502040202030202" pitchFamily="66" charset="0"/>
              </a:rPr>
              <a:t>.</a:t>
            </a:r>
          </a:p>
          <a:p>
            <a:pPr marL="0" indent="0">
              <a:buNone/>
            </a:pPr>
            <a:endParaRPr lang="ru-RU" dirty="0">
              <a:latin typeface="Kristen ITC" panose="03050502040202030202" pitchFamily="66" charset="0"/>
            </a:endParaRPr>
          </a:p>
          <a:p>
            <a:pPr marL="0" indent="0">
              <a:buNone/>
            </a:pPr>
            <a:endParaRPr lang="ru-RU" dirty="0" smtClean="0">
              <a:latin typeface="Kristen ITC" panose="03050502040202030202" pitchFamily="66" charset="0"/>
            </a:endParaRPr>
          </a:p>
          <a:p>
            <a:pPr marL="0" indent="0">
              <a:buNone/>
            </a:pPr>
            <a:r>
              <a:rPr lang="ru-RU" dirty="0" smtClean="0">
                <a:latin typeface="Kristen ITC" panose="03050502040202030202" pitchFamily="66" charset="0"/>
              </a:rPr>
              <a:t>      „</a:t>
            </a:r>
            <a:r>
              <a:rPr lang="ru-RU" dirty="0" err="1" smtClean="0">
                <a:latin typeface="Kristen ITC" panose="03050502040202030202" pitchFamily="66" charset="0"/>
              </a:rPr>
              <a:t>Покајте</a:t>
            </a:r>
            <a:r>
              <a:rPr lang="ru-RU" dirty="0" smtClean="0">
                <a:latin typeface="Kristen ITC" panose="03050502040202030202" pitchFamily="66" charset="0"/>
              </a:rPr>
              <a:t> се, </a:t>
            </a:r>
            <a:r>
              <a:rPr lang="ru-RU" dirty="0" err="1" smtClean="0">
                <a:latin typeface="Kristen ITC" panose="03050502040202030202" pitchFamily="66" charset="0"/>
              </a:rPr>
              <a:t>јер</a:t>
            </a:r>
            <a:r>
              <a:rPr lang="ru-RU" dirty="0" smtClean="0">
                <a:latin typeface="Kristen ITC" panose="03050502040202030202" pitchFamily="66" charset="0"/>
              </a:rPr>
              <a:t> </a:t>
            </a:r>
            <a:r>
              <a:rPr lang="ru-RU" dirty="0" err="1" smtClean="0">
                <a:latin typeface="Kristen ITC" panose="03050502040202030202" pitchFamily="66" charset="0"/>
              </a:rPr>
              <a:t>близу</a:t>
            </a:r>
            <a:r>
              <a:rPr lang="ru-RU" dirty="0" smtClean="0">
                <a:latin typeface="Kristen ITC" panose="03050502040202030202" pitchFamily="66" charset="0"/>
              </a:rPr>
              <a:t> </a:t>
            </a:r>
            <a:r>
              <a:rPr lang="ru-RU" dirty="0" err="1" smtClean="0">
                <a:latin typeface="Kristen ITC" panose="03050502040202030202" pitchFamily="66" charset="0"/>
              </a:rPr>
              <a:t>је</a:t>
            </a:r>
            <a:r>
              <a:rPr lang="ru-RU" dirty="0" smtClean="0">
                <a:latin typeface="Kristen ITC" panose="03050502040202030202" pitchFamily="66" charset="0"/>
              </a:rPr>
              <a:t> царство </a:t>
            </a:r>
            <a:r>
              <a:rPr lang="ru-RU" dirty="0" err="1" smtClean="0">
                <a:latin typeface="Kristen ITC" panose="03050502040202030202" pitchFamily="66" charset="0"/>
              </a:rPr>
              <a:t>небеско</a:t>
            </a:r>
            <a:r>
              <a:rPr lang="ru-RU" dirty="0" smtClean="0">
                <a:latin typeface="Kristen ITC" panose="03050502040202030202" pitchFamily="66" charset="0"/>
              </a:rPr>
              <a:t>…”</a:t>
            </a:r>
          </a:p>
          <a:p>
            <a:pPr marL="0" indent="0">
              <a:buNone/>
            </a:pPr>
            <a:r>
              <a:rPr lang="ru-RU" dirty="0">
                <a:latin typeface="Kristen ITC" panose="03050502040202030202" pitchFamily="66" charset="0"/>
              </a:rPr>
              <a:t> </a:t>
            </a:r>
            <a:r>
              <a:rPr lang="ru-RU" dirty="0" smtClean="0">
                <a:latin typeface="Kristen ITC" panose="03050502040202030202" pitchFamily="66" charset="0"/>
              </a:rPr>
              <a:t>                                </a:t>
            </a:r>
            <a:r>
              <a:rPr lang="ru-RU" dirty="0" err="1" smtClean="0">
                <a:latin typeface="Kristen ITC" panose="03050502040202030202" pitchFamily="66" charset="0"/>
              </a:rPr>
              <a:t>Јованова</a:t>
            </a:r>
            <a:r>
              <a:rPr lang="ru-RU" dirty="0" smtClean="0">
                <a:latin typeface="Kristen ITC" panose="03050502040202030202" pitchFamily="66" charset="0"/>
              </a:rPr>
              <a:t> </a:t>
            </a:r>
            <a:r>
              <a:rPr lang="ru-RU" dirty="0" err="1" smtClean="0">
                <a:latin typeface="Kristen ITC" panose="03050502040202030202" pitchFamily="66" charset="0"/>
              </a:rPr>
              <a:t>изрека</a:t>
            </a:r>
            <a:r>
              <a:rPr lang="ru-RU" dirty="0" smtClean="0">
                <a:latin typeface="Kristen ITC" panose="03050502040202030202" pitchFamily="66" charset="0"/>
              </a:rPr>
              <a:t> из </a:t>
            </a:r>
            <a:r>
              <a:rPr lang="ru-RU" dirty="0" err="1" smtClean="0">
                <a:latin typeface="Kristen ITC" panose="03050502040202030202" pitchFamily="66" charset="0"/>
              </a:rPr>
              <a:t>Јеванђеља</a:t>
            </a:r>
            <a:endParaRPr lang="ru-RU" dirty="0" smtClean="0">
              <a:latin typeface="Kristen ITC" panose="03050502040202030202" pitchFamily="66" charset="0"/>
            </a:endParaRPr>
          </a:p>
          <a:p>
            <a:pPr marL="0" indent="0">
              <a:buNone/>
            </a:pPr>
            <a:endParaRPr lang="ru-RU" dirty="0" smtClean="0">
              <a:latin typeface="Kristen ITC" panose="03050502040202030202" pitchFamily="66" charset="0"/>
            </a:endParaRPr>
          </a:p>
          <a:p>
            <a:r>
              <a:rPr lang="ru-RU" dirty="0" err="1" smtClean="0">
                <a:latin typeface="Kristen ITC" panose="03050502040202030202" pitchFamily="66" charset="0"/>
              </a:rPr>
              <a:t>Јован</a:t>
            </a:r>
            <a:r>
              <a:rPr lang="ru-RU" dirty="0" smtClean="0">
                <a:latin typeface="Kristen ITC" panose="03050502040202030202" pitchFamily="66" charset="0"/>
              </a:rPr>
              <a:t> </a:t>
            </a:r>
            <a:r>
              <a:rPr lang="ru-RU" dirty="0" err="1" smtClean="0">
                <a:latin typeface="Kristen ITC" panose="03050502040202030202" pitchFamily="66" charset="0"/>
              </a:rPr>
              <a:t>је</a:t>
            </a:r>
            <a:r>
              <a:rPr lang="ru-RU" dirty="0" smtClean="0">
                <a:latin typeface="Kristen ITC" panose="03050502040202030202" pitchFamily="66" charset="0"/>
              </a:rPr>
              <a:t> </a:t>
            </a:r>
            <a:r>
              <a:rPr lang="ru-RU" dirty="0" err="1" smtClean="0">
                <a:latin typeface="Kristen ITC" panose="03050502040202030202" pitchFamily="66" charset="0"/>
              </a:rPr>
              <a:t>отишао</a:t>
            </a:r>
            <a:r>
              <a:rPr lang="ru-RU" dirty="0" smtClean="0">
                <a:latin typeface="Kristen ITC" panose="03050502040202030202" pitchFamily="66" charset="0"/>
              </a:rPr>
              <a:t> од </a:t>
            </a:r>
            <a:r>
              <a:rPr lang="ru-RU" dirty="0" err="1" smtClean="0">
                <a:latin typeface="Kristen ITC" panose="03050502040202030202" pitchFamily="66" charset="0"/>
              </a:rPr>
              <a:t>куће</a:t>
            </a:r>
            <a:r>
              <a:rPr lang="ru-RU" dirty="0" smtClean="0">
                <a:latin typeface="Kristen ITC" panose="03050502040202030202" pitchFamily="66" charset="0"/>
              </a:rPr>
              <a:t>, да би </a:t>
            </a:r>
            <a:r>
              <a:rPr lang="ru-RU" dirty="0" err="1" smtClean="0">
                <a:latin typeface="Kristen ITC" panose="03050502040202030202" pitchFamily="66" charset="0"/>
              </a:rPr>
              <a:t>живео</a:t>
            </a:r>
            <a:r>
              <a:rPr lang="ru-RU" dirty="0" smtClean="0">
                <a:latin typeface="Kristen ITC" panose="03050502040202030202" pitchFamily="66" charset="0"/>
              </a:rPr>
              <a:t> у </a:t>
            </a:r>
            <a:r>
              <a:rPr lang="ru-RU" dirty="0" err="1" smtClean="0">
                <a:latin typeface="Kristen ITC" panose="03050502040202030202" pitchFamily="66" charset="0"/>
              </a:rPr>
              <a:t>јудејској</a:t>
            </a:r>
            <a:r>
              <a:rPr lang="ru-RU" dirty="0" smtClean="0">
                <a:latin typeface="Kristen ITC" panose="03050502040202030202" pitchFamily="66" charset="0"/>
              </a:rPr>
              <a:t> </a:t>
            </a:r>
            <a:r>
              <a:rPr lang="ru-RU" dirty="0" err="1" smtClean="0">
                <a:latin typeface="Kristen ITC" panose="03050502040202030202" pitchFamily="66" charset="0"/>
              </a:rPr>
              <a:t>пустињи</a:t>
            </a:r>
            <a:r>
              <a:rPr lang="ru-RU" dirty="0" smtClean="0">
                <a:latin typeface="Kristen ITC" panose="03050502040202030202" pitchFamily="66" charset="0"/>
              </a:rPr>
              <a:t> </a:t>
            </a:r>
            <a:r>
              <a:rPr lang="ru-RU" dirty="0" err="1" smtClean="0">
                <a:latin typeface="Kristen ITC" panose="03050502040202030202" pitchFamily="66" charset="0"/>
              </a:rPr>
              <a:t>близу</a:t>
            </a:r>
            <a:r>
              <a:rPr lang="ru-RU" dirty="0" smtClean="0">
                <a:latin typeface="Kristen ITC" panose="03050502040202030202" pitchFamily="66" charset="0"/>
              </a:rPr>
              <a:t> реке </a:t>
            </a:r>
            <a:r>
              <a:rPr lang="ru-RU" dirty="0" err="1" smtClean="0">
                <a:latin typeface="Kristen ITC" panose="03050502040202030202" pitchFamily="66" charset="0"/>
              </a:rPr>
              <a:t>Јордана</a:t>
            </a:r>
            <a:r>
              <a:rPr lang="ru-RU" dirty="0" smtClean="0">
                <a:latin typeface="Kristen ITC" panose="03050502040202030202" pitchFamily="66" charset="0"/>
              </a:rPr>
              <a:t>, где </a:t>
            </a:r>
            <a:r>
              <a:rPr lang="ru-RU" dirty="0" err="1" smtClean="0">
                <a:latin typeface="Kristen ITC" panose="03050502040202030202" pitchFamily="66" charset="0"/>
              </a:rPr>
              <a:t>је</a:t>
            </a:r>
            <a:r>
              <a:rPr lang="ru-RU" dirty="0" smtClean="0">
                <a:latin typeface="Kristen ITC" panose="03050502040202030202" pitchFamily="66" charset="0"/>
              </a:rPr>
              <a:t> </a:t>
            </a:r>
            <a:r>
              <a:rPr lang="ru-RU" dirty="0" err="1" smtClean="0">
                <a:latin typeface="Kristen ITC" panose="03050502040202030202" pitchFamily="66" charset="0"/>
              </a:rPr>
              <a:t>постио</a:t>
            </a:r>
            <a:r>
              <a:rPr lang="ru-RU" dirty="0" smtClean="0">
                <a:latin typeface="Kristen ITC" panose="03050502040202030202" pitchFamily="66" charset="0"/>
              </a:rPr>
              <a:t> и </a:t>
            </a:r>
            <a:r>
              <a:rPr lang="ru-RU" dirty="0" err="1" smtClean="0">
                <a:latin typeface="Kristen ITC" panose="03050502040202030202" pitchFamily="66" charset="0"/>
              </a:rPr>
              <a:t>проводио</a:t>
            </a:r>
            <a:r>
              <a:rPr lang="ru-RU" dirty="0" smtClean="0">
                <a:latin typeface="Kristen ITC" panose="03050502040202030202" pitchFamily="66" charset="0"/>
              </a:rPr>
              <a:t> </a:t>
            </a:r>
            <a:r>
              <a:rPr lang="ru-RU" dirty="0" err="1" smtClean="0">
                <a:latin typeface="Kristen ITC" panose="03050502040202030202" pitchFamily="66" charset="0"/>
              </a:rPr>
              <a:t>време</a:t>
            </a:r>
            <a:r>
              <a:rPr lang="ru-RU" dirty="0" smtClean="0">
                <a:latin typeface="Kristen ITC" panose="03050502040202030202" pitchFamily="66" charset="0"/>
              </a:rPr>
              <a:t> у </a:t>
            </a:r>
            <a:r>
              <a:rPr lang="ru-RU" dirty="0" err="1" smtClean="0">
                <a:latin typeface="Kristen ITC" panose="03050502040202030202" pitchFamily="66" charset="0"/>
              </a:rPr>
              <a:t>молитви</a:t>
            </a:r>
            <a:r>
              <a:rPr lang="ru-RU" dirty="0" smtClean="0">
                <a:latin typeface="Kristen ITC" panose="03050502040202030202" pitchFamily="66" charset="0"/>
              </a:rPr>
              <a:t>.</a:t>
            </a:r>
          </a:p>
          <a:p>
            <a:endParaRPr lang="en-US" dirty="0">
              <a:latin typeface="Kristen ITC" panose="03050502040202030202" pitchFamily="66" charset="0"/>
            </a:endParaRPr>
          </a:p>
        </p:txBody>
      </p:sp>
      <p:pic>
        <p:nvPicPr>
          <p:cNvPr id="4" name="Picture 3"/>
          <p:cNvPicPr>
            <a:picLocks noChangeAspect="1"/>
          </p:cNvPicPr>
          <p:nvPr/>
        </p:nvPicPr>
        <p:blipFill>
          <a:blip r:embed="rId2"/>
          <a:stretch>
            <a:fillRect/>
          </a:stretch>
        </p:blipFill>
        <p:spPr>
          <a:xfrm>
            <a:off x="9321421" y="218364"/>
            <a:ext cx="2620370" cy="3220872"/>
          </a:xfrm>
          <a:prstGeom prst="rect">
            <a:avLst/>
          </a:prstGeom>
        </p:spPr>
      </p:pic>
    </p:spTree>
    <p:extLst>
      <p:ext uri="{BB962C8B-B14F-4D97-AF65-F5344CB8AC3E}">
        <p14:creationId xmlns:p14="http://schemas.microsoft.com/office/powerpoint/2010/main" val="5328731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7958" y="365125"/>
            <a:ext cx="7585841" cy="1325563"/>
          </a:xfrm>
        </p:spPr>
        <p:style>
          <a:lnRef idx="2">
            <a:schemeClr val="accent2"/>
          </a:lnRef>
          <a:fillRef idx="1">
            <a:schemeClr val="lt1"/>
          </a:fillRef>
          <a:effectRef idx="0">
            <a:schemeClr val="accent2"/>
          </a:effectRef>
          <a:fontRef idx="minor">
            <a:schemeClr val="dk1"/>
          </a:fontRef>
        </p:style>
        <p:txBody>
          <a:bodyPr/>
          <a:lstStyle/>
          <a:p>
            <a:pPr algn="ctr"/>
            <a:r>
              <a:rPr lang="sr-Cyrl-RS" dirty="0" smtClean="0">
                <a:latin typeface="Kristen ITC" panose="03050502040202030202" pitchFamily="66" charset="0"/>
              </a:rPr>
              <a:t>Јованова проповед</a:t>
            </a:r>
            <a:endParaRPr lang="en-US" dirty="0">
              <a:latin typeface="Kristen ITC" panose="03050502040202030202" pitchFamily="66" charset="0"/>
            </a:endParaRPr>
          </a:p>
        </p:txBody>
      </p:sp>
      <p:sp>
        <p:nvSpPr>
          <p:cNvPr id="3" name="Content Placeholder 2"/>
          <p:cNvSpPr>
            <a:spLocks noGrp="1"/>
          </p:cNvSpPr>
          <p:nvPr>
            <p:ph idx="1"/>
          </p:nvPr>
        </p:nvSpPr>
        <p:spPr>
          <a:xfrm>
            <a:off x="838200" y="3058510"/>
            <a:ext cx="10515600" cy="3386466"/>
          </a:xfrm>
        </p:spPr>
        <p:txBody>
          <a:bodyPr/>
          <a:lstStyle/>
          <a:p>
            <a:r>
              <a:rPr lang="ru-RU" dirty="0" smtClean="0">
                <a:latin typeface="Kristen ITC" panose="03050502040202030202" pitchFamily="66" charset="0"/>
              </a:rPr>
              <a:t>Он </a:t>
            </a:r>
            <a:r>
              <a:rPr lang="ru-RU" dirty="0" err="1" smtClean="0">
                <a:latin typeface="Kristen ITC" panose="03050502040202030202" pitchFamily="66" charset="0"/>
              </a:rPr>
              <a:t>је</a:t>
            </a:r>
            <a:r>
              <a:rPr lang="ru-RU" dirty="0" smtClean="0">
                <a:latin typeface="Kristen ITC" panose="03050502040202030202" pitchFamily="66" charset="0"/>
              </a:rPr>
              <a:t> </a:t>
            </a:r>
            <a:r>
              <a:rPr lang="ru-RU" dirty="0" err="1" smtClean="0">
                <a:latin typeface="Kristen ITC" panose="03050502040202030202" pitchFamily="66" charset="0"/>
              </a:rPr>
              <a:t>ишао</a:t>
            </a:r>
            <a:r>
              <a:rPr lang="ru-RU" dirty="0" smtClean="0">
                <a:latin typeface="Kristen ITC" panose="03050502040202030202" pitchFamily="66" charset="0"/>
              </a:rPr>
              <a:t> по </a:t>
            </a:r>
            <a:r>
              <a:rPr lang="ru-RU" dirty="0" err="1" smtClean="0">
                <a:latin typeface="Kristen ITC" panose="03050502040202030202" pitchFamily="66" charset="0"/>
              </a:rPr>
              <a:t>свој</a:t>
            </a:r>
            <a:r>
              <a:rPr lang="ru-RU" dirty="0" smtClean="0">
                <a:latin typeface="Kristen ITC" panose="03050502040202030202" pitchFamily="66" charset="0"/>
              </a:rPr>
              <a:t> </a:t>
            </a:r>
            <a:r>
              <a:rPr lang="ru-RU" dirty="0" err="1" smtClean="0">
                <a:latin typeface="Kristen ITC" panose="03050502040202030202" pitchFamily="66" charset="0"/>
              </a:rPr>
              <a:t>околини</a:t>
            </a:r>
            <a:r>
              <a:rPr lang="ru-RU" dirty="0" smtClean="0">
                <a:latin typeface="Kristen ITC" panose="03050502040202030202" pitchFamily="66" charset="0"/>
              </a:rPr>
              <a:t> </a:t>
            </a:r>
            <a:r>
              <a:rPr lang="ru-RU" dirty="0" err="1" smtClean="0">
                <a:latin typeface="Kristen ITC" panose="03050502040202030202" pitchFamily="66" charset="0"/>
              </a:rPr>
              <a:t>Јордана</a:t>
            </a:r>
            <a:r>
              <a:rPr lang="ru-RU" dirty="0" smtClean="0">
                <a:latin typeface="Kristen ITC" panose="03050502040202030202" pitchFamily="66" charset="0"/>
              </a:rPr>
              <a:t> </a:t>
            </a:r>
            <a:r>
              <a:rPr lang="ru-RU" dirty="0" err="1" smtClean="0">
                <a:latin typeface="Kristen ITC" panose="03050502040202030202" pitchFamily="66" charset="0"/>
              </a:rPr>
              <a:t>пропоедајући</a:t>
            </a:r>
            <a:r>
              <a:rPr lang="ru-RU" dirty="0" smtClean="0">
                <a:latin typeface="Kristen ITC" panose="03050502040202030202" pitchFamily="66" charset="0"/>
              </a:rPr>
              <a:t> </a:t>
            </a:r>
            <a:r>
              <a:rPr lang="ru-RU" dirty="0" err="1" smtClean="0">
                <a:latin typeface="Kristen ITC" panose="03050502040202030202" pitchFamily="66" charset="0"/>
              </a:rPr>
              <a:t>близину</a:t>
            </a:r>
            <a:r>
              <a:rPr lang="ru-RU" dirty="0" smtClean="0">
                <a:latin typeface="Kristen ITC" panose="03050502040202030202" pitchFamily="66" charset="0"/>
              </a:rPr>
              <a:t> Царства </a:t>
            </a:r>
            <a:r>
              <a:rPr lang="ru-RU" dirty="0" err="1" smtClean="0">
                <a:latin typeface="Kristen ITC" panose="03050502040202030202" pitchFamily="66" charset="0"/>
              </a:rPr>
              <a:t>небеског</a:t>
            </a:r>
            <a:r>
              <a:rPr lang="ru-RU" dirty="0" smtClean="0">
                <a:latin typeface="Kristen ITC" panose="03050502040202030202" pitchFamily="66" charset="0"/>
              </a:rPr>
              <a:t> и </a:t>
            </a:r>
            <a:r>
              <a:rPr lang="ru-RU" dirty="0" err="1" smtClean="0">
                <a:latin typeface="Kristen ITC" panose="03050502040202030202" pitchFamily="66" charset="0"/>
              </a:rPr>
              <a:t>позивао</a:t>
            </a:r>
            <a:r>
              <a:rPr lang="ru-RU" dirty="0" smtClean="0">
                <a:latin typeface="Kristen ITC" panose="03050502040202030202" pitchFamily="66" charset="0"/>
              </a:rPr>
              <a:t> </a:t>
            </a:r>
            <a:r>
              <a:rPr lang="ru-RU" dirty="0" err="1" smtClean="0">
                <a:latin typeface="Kristen ITC" panose="03050502040202030202" pitchFamily="66" charset="0"/>
              </a:rPr>
              <a:t>своје</a:t>
            </a:r>
            <a:r>
              <a:rPr lang="ru-RU" dirty="0" smtClean="0">
                <a:latin typeface="Kristen ITC" panose="03050502040202030202" pitchFamily="66" charset="0"/>
              </a:rPr>
              <a:t> </a:t>
            </a:r>
            <a:r>
              <a:rPr lang="ru-RU" dirty="0" err="1" smtClean="0">
                <a:latin typeface="Kristen ITC" panose="03050502040202030202" pitchFamily="66" charset="0"/>
              </a:rPr>
              <a:t>сународнике</a:t>
            </a:r>
            <a:r>
              <a:rPr lang="ru-RU" dirty="0" smtClean="0">
                <a:latin typeface="Kristen ITC" panose="03050502040202030202" pitchFamily="66" charset="0"/>
              </a:rPr>
              <a:t> на </a:t>
            </a:r>
            <a:r>
              <a:rPr lang="ru-RU" dirty="0" err="1" smtClean="0">
                <a:latin typeface="Kristen ITC" panose="03050502040202030202" pitchFamily="66" charset="0"/>
              </a:rPr>
              <a:t>покајање</a:t>
            </a:r>
            <a:r>
              <a:rPr lang="ru-RU" dirty="0" smtClean="0">
                <a:latin typeface="Kristen ITC" panose="03050502040202030202" pitchFamily="66" charset="0"/>
              </a:rPr>
              <a:t>, а </a:t>
            </a:r>
            <a:r>
              <a:rPr lang="ru-RU" dirty="0" err="1" smtClean="0">
                <a:latin typeface="Kristen ITC" panose="03050502040202030202" pitchFamily="66" charset="0"/>
              </a:rPr>
              <a:t>многи</a:t>
            </a:r>
            <a:r>
              <a:rPr lang="ru-RU" dirty="0" smtClean="0">
                <a:latin typeface="Kristen ITC" panose="03050502040202030202" pitchFamily="66" charset="0"/>
              </a:rPr>
              <a:t> су се </a:t>
            </a:r>
            <a:r>
              <a:rPr lang="ru-RU" dirty="0" err="1" smtClean="0">
                <a:latin typeface="Kristen ITC" panose="03050502040202030202" pitchFamily="66" charset="0"/>
              </a:rPr>
              <a:t>кајали</a:t>
            </a:r>
            <a:r>
              <a:rPr lang="ru-RU" dirty="0" smtClean="0">
                <a:latin typeface="Kristen ITC" panose="03050502040202030202" pitchFamily="66" charset="0"/>
              </a:rPr>
              <a:t> за </a:t>
            </a:r>
            <a:r>
              <a:rPr lang="ru-RU" dirty="0" err="1" smtClean="0">
                <a:latin typeface="Kristen ITC" panose="03050502040202030202" pitchFamily="66" charset="0"/>
              </a:rPr>
              <a:t>своје</a:t>
            </a:r>
            <a:r>
              <a:rPr lang="ru-RU" dirty="0" smtClean="0">
                <a:latin typeface="Kristen ITC" panose="03050502040202030202" pitchFamily="66" charset="0"/>
              </a:rPr>
              <a:t> грехе и </a:t>
            </a:r>
            <a:r>
              <a:rPr lang="ru-RU" dirty="0" err="1" smtClean="0">
                <a:latin typeface="Kristen ITC" panose="03050502040202030202" pitchFamily="66" charset="0"/>
              </a:rPr>
              <a:t>тражили</a:t>
            </a:r>
            <a:r>
              <a:rPr lang="ru-RU" dirty="0" smtClean="0">
                <a:latin typeface="Kristen ITC" panose="03050502040202030202" pitchFamily="66" charset="0"/>
              </a:rPr>
              <a:t> да их </a:t>
            </a:r>
            <a:r>
              <a:rPr lang="ru-RU" dirty="0" err="1" smtClean="0">
                <a:latin typeface="Kristen ITC" panose="03050502040202030202" pitchFamily="66" charset="0"/>
              </a:rPr>
              <a:t>Јован</a:t>
            </a:r>
            <a:r>
              <a:rPr lang="ru-RU" dirty="0" smtClean="0">
                <a:latin typeface="Kristen ITC" panose="03050502040202030202" pitchFamily="66" charset="0"/>
              </a:rPr>
              <a:t> </a:t>
            </a:r>
            <a:r>
              <a:rPr lang="ru-RU" dirty="0" err="1" smtClean="0">
                <a:latin typeface="Kristen ITC" panose="03050502040202030202" pitchFamily="66" charset="0"/>
              </a:rPr>
              <a:t>крсти</a:t>
            </a:r>
            <a:r>
              <a:rPr lang="ru-RU" dirty="0" smtClean="0">
                <a:latin typeface="Kristen ITC" panose="03050502040202030202" pitchFamily="66" charset="0"/>
              </a:rPr>
              <a:t>. </a:t>
            </a:r>
          </a:p>
          <a:p>
            <a:r>
              <a:rPr lang="ru-RU" dirty="0" err="1" smtClean="0">
                <a:latin typeface="Kristen ITC" panose="03050502040202030202" pitchFamily="66" charset="0"/>
              </a:rPr>
              <a:t>Јован</a:t>
            </a:r>
            <a:r>
              <a:rPr lang="ru-RU" dirty="0" smtClean="0">
                <a:latin typeface="Kristen ITC" panose="03050502040202030202" pitchFamily="66" charset="0"/>
              </a:rPr>
              <a:t> </a:t>
            </a:r>
            <a:r>
              <a:rPr lang="ru-RU" dirty="0" err="1" smtClean="0">
                <a:latin typeface="Kristen ITC" panose="03050502040202030202" pitchFamily="66" charset="0"/>
              </a:rPr>
              <a:t>је</a:t>
            </a:r>
            <a:r>
              <a:rPr lang="ru-RU" dirty="0" smtClean="0">
                <a:latin typeface="Kristen ITC" panose="03050502040202030202" pitchFamily="66" charset="0"/>
              </a:rPr>
              <a:t> </a:t>
            </a:r>
            <a:r>
              <a:rPr lang="ru-RU" dirty="0" err="1" smtClean="0">
                <a:latin typeface="Kristen ITC" panose="03050502040202030202" pitchFamily="66" charset="0"/>
              </a:rPr>
              <a:t>налагао</a:t>
            </a:r>
            <a:r>
              <a:rPr lang="ru-RU" dirty="0" smtClean="0">
                <a:latin typeface="Kristen ITC" panose="03050502040202030202" pitchFamily="66" charset="0"/>
              </a:rPr>
              <a:t> </a:t>
            </a:r>
            <a:r>
              <a:rPr lang="ru-RU" dirty="0" err="1" smtClean="0">
                <a:latin typeface="Kristen ITC" panose="03050502040202030202" pitchFamily="66" charset="0"/>
              </a:rPr>
              <a:t>прочишћење</a:t>
            </a:r>
            <a:r>
              <a:rPr lang="ru-RU" dirty="0" smtClean="0">
                <a:latin typeface="Kristen ITC" panose="03050502040202030202" pitchFamily="66" charset="0"/>
              </a:rPr>
              <a:t> душе </a:t>
            </a:r>
            <a:r>
              <a:rPr lang="ru-RU" dirty="0" err="1" smtClean="0">
                <a:latin typeface="Kristen ITC" panose="03050502040202030202" pitchFamily="66" charset="0"/>
              </a:rPr>
              <a:t>као</a:t>
            </a:r>
            <a:r>
              <a:rPr lang="ru-RU" dirty="0" smtClean="0">
                <a:latin typeface="Kristen ITC" panose="03050502040202030202" pitchFamily="66" charset="0"/>
              </a:rPr>
              <a:t> </a:t>
            </a:r>
            <a:r>
              <a:rPr lang="ru-RU" dirty="0" err="1" smtClean="0">
                <a:latin typeface="Kristen ITC" panose="03050502040202030202" pitchFamily="66" charset="0"/>
              </a:rPr>
              <a:t>припрему</a:t>
            </a:r>
            <a:r>
              <a:rPr lang="ru-RU" dirty="0" smtClean="0">
                <a:latin typeface="Kristen ITC" panose="03050502040202030202" pitchFamily="66" charset="0"/>
              </a:rPr>
              <a:t> за </a:t>
            </a:r>
            <a:r>
              <a:rPr lang="ru-RU" dirty="0" err="1" smtClean="0">
                <a:latin typeface="Kristen ITC" panose="03050502040202030202" pitchFamily="66" charset="0"/>
              </a:rPr>
              <a:t>блиски</a:t>
            </a:r>
            <a:r>
              <a:rPr lang="ru-RU" dirty="0" smtClean="0">
                <a:latin typeface="Kristen ITC" panose="03050502040202030202" pitchFamily="66" charset="0"/>
              </a:rPr>
              <a:t> </a:t>
            </a:r>
            <a:r>
              <a:rPr lang="ru-RU" dirty="0" err="1" smtClean="0">
                <a:latin typeface="Kristen ITC" panose="03050502040202030202" pitchFamily="66" charset="0"/>
              </a:rPr>
              <a:t>божји</a:t>
            </a:r>
            <a:r>
              <a:rPr lang="ru-RU" dirty="0" smtClean="0">
                <a:latin typeface="Kristen ITC" panose="03050502040202030202" pitchFamily="66" charset="0"/>
              </a:rPr>
              <a:t> суд.</a:t>
            </a:r>
          </a:p>
          <a:p>
            <a:r>
              <a:rPr lang="ru-RU" dirty="0" smtClean="0">
                <a:latin typeface="Kristen ITC" panose="03050502040202030202" pitchFamily="66" charset="0"/>
              </a:rPr>
              <a:t> </a:t>
            </a:r>
            <a:r>
              <a:rPr lang="ru-RU" dirty="0" err="1" smtClean="0">
                <a:latin typeface="Kristen ITC" panose="03050502040202030202" pitchFamily="66" charset="0"/>
              </a:rPr>
              <a:t>Говорио</a:t>
            </a:r>
            <a:r>
              <a:rPr lang="ru-RU" dirty="0" smtClean="0">
                <a:latin typeface="Kristen ITC" panose="03050502040202030202" pitchFamily="66" charset="0"/>
              </a:rPr>
              <a:t> </a:t>
            </a:r>
            <a:r>
              <a:rPr lang="ru-RU" dirty="0" err="1" smtClean="0">
                <a:latin typeface="Kristen ITC" panose="03050502040202030202" pitchFamily="66" charset="0"/>
              </a:rPr>
              <a:t>је</a:t>
            </a:r>
            <a:r>
              <a:rPr lang="ru-RU" dirty="0" smtClean="0">
                <a:latin typeface="Kristen ITC" panose="03050502040202030202" pitchFamily="66" charset="0"/>
              </a:rPr>
              <a:t> да </a:t>
            </a:r>
            <a:r>
              <a:rPr lang="ru-RU" dirty="0" err="1" smtClean="0">
                <a:latin typeface="Kristen ITC" panose="03050502040202030202" pitchFamily="66" charset="0"/>
              </a:rPr>
              <a:t>је</a:t>
            </a:r>
            <a:r>
              <a:rPr lang="ru-RU" dirty="0" smtClean="0">
                <a:latin typeface="Kristen ITC" panose="03050502040202030202" pitchFamily="66" charset="0"/>
              </a:rPr>
              <a:t> </a:t>
            </a:r>
            <a:r>
              <a:rPr lang="ru-RU" dirty="0" err="1" smtClean="0">
                <a:latin typeface="Kristen ITC" panose="03050502040202030202" pitchFamily="66" charset="0"/>
              </a:rPr>
              <a:t>опрост</a:t>
            </a:r>
            <a:r>
              <a:rPr lang="ru-RU" dirty="0" smtClean="0">
                <a:latin typeface="Kristen ITC" panose="03050502040202030202" pitchFamily="66" charset="0"/>
              </a:rPr>
              <a:t> греха ту за </a:t>
            </a:r>
            <a:r>
              <a:rPr lang="ru-RU" dirty="0" err="1" smtClean="0">
                <a:latin typeface="Kristen ITC" panose="03050502040202030202" pitchFamily="66" charset="0"/>
              </a:rPr>
              <a:t>оне</a:t>
            </a:r>
            <a:r>
              <a:rPr lang="ru-RU" dirty="0" smtClean="0">
                <a:latin typeface="Kristen ITC" panose="03050502040202030202" pitchFamily="66" charset="0"/>
              </a:rPr>
              <a:t> </a:t>
            </a:r>
            <a:r>
              <a:rPr lang="ru-RU" dirty="0" err="1" smtClean="0">
                <a:latin typeface="Kristen ITC" panose="03050502040202030202" pitchFamily="66" charset="0"/>
              </a:rPr>
              <a:t>који</a:t>
            </a:r>
            <a:r>
              <a:rPr lang="ru-RU" dirty="0" smtClean="0">
                <a:latin typeface="Kristen ITC" panose="03050502040202030202" pitchFamily="66" charset="0"/>
              </a:rPr>
              <a:t> се </a:t>
            </a:r>
            <a:r>
              <a:rPr lang="ru-RU" dirty="0" err="1" smtClean="0">
                <a:latin typeface="Kristen ITC" panose="03050502040202030202" pitchFamily="66" charset="0"/>
              </a:rPr>
              <a:t>окрену</a:t>
            </a:r>
            <a:r>
              <a:rPr lang="ru-RU" dirty="0" smtClean="0">
                <a:latin typeface="Kristen ITC" panose="03050502040202030202" pitchFamily="66" charset="0"/>
              </a:rPr>
              <a:t> Богу.</a:t>
            </a:r>
            <a:endParaRPr lang="en-US" dirty="0">
              <a:latin typeface="Kristen ITC" panose="03050502040202030202" pitchFamily="66" charset="0"/>
            </a:endParaRPr>
          </a:p>
        </p:txBody>
      </p:sp>
      <p:pic>
        <p:nvPicPr>
          <p:cNvPr id="4" name="Picture 3"/>
          <p:cNvPicPr>
            <a:picLocks noChangeAspect="1"/>
          </p:cNvPicPr>
          <p:nvPr/>
        </p:nvPicPr>
        <p:blipFill>
          <a:blip r:embed="rId2"/>
          <a:stretch>
            <a:fillRect/>
          </a:stretch>
        </p:blipFill>
        <p:spPr>
          <a:xfrm>
            <a:off x="838200" y="126124"/>
            <a:ext cx="2425262" cy="2932385"/>
          </a:xfrm>
          <a:prstGeom prst="rect">
            <a:avLst/>
          </a:prstGeom>
        </p:spPr>
      </p:pic>
    </p:spTree>
    <p:extLst>
      <p:ext uri="{BB962C8B-B14F-4D97-AF65-F5344CB8AC3E}">
        <p14:creationId xmlns:p14="http://schemas.microsoft.com/office/powerpoint/2010/main" val="27900294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17483" y="365125"/>
            <a:ext cx="9835055" cy="6209096"/>
          </a:xfrm>
        </p:spPr>
        <p:txBody>
          <a:bodyPr>
            <a:normAutofit/>
          </a:bodyPr>
          <a:lstStyle/>
          <a:p>
            <a:r>
              <a:rPr lang="ru-RU" dirty="0" smtClean="0">
                <a:latin typeface="Kristen ITC" panose="03050502040202030202" pitchFamily="66" charset="0"/>
              </a:rPr>
              <a:t>„</a:t>
            </a:r>
            <a:r>
              <a:rPr lang="ru-RU" dirty="0" err="1" smtClean="0">
                <a:latin typeface="Kristen ITC" panose="03050502040202030202" pitchFamily="66" charset="0"/>
              </a:rPr>
              <a:t>Опрост</a:t>
            </a:r>
            <a:r>
              <a:rPr lang="ru-RU" dirty="0" smtClean="0">
                <a:latin typeface="Kristen ITC" panose="03050502040202030202" pitchFamily="66" charset="0"/>
              </a:rPr>
              <a:t> греха </a:t>
            </a:r>
            <a:r>
              <a:rPr lang="ru-RU" dirty="0" err="1" smtClean="0">
                <a:latin typeface="Kristen ITC" panose="03050502040202030202" pitchFamily="66" charset="0"/>
              </a:rPr>
              <a:t>је</a:t>
            </a:r>
            <a:r>
              <a:rPr lang="ru-RU" dirty="0" smtClean="0">
                <a:latin typeface="Kristen ITC" panose="03050502040202030202" pitchFamily="66" charset="0"/>
              </a:rPr>
              <a:t> ту за </a:t>
            </a:r>
            <a:r>
              <a:rPr lang="ru-RU" dirty="0" err="1" smtClean="0">
                <a:latin typeface="Kristen ITC" panose="03050502040202030202" pitchFamily="66" charset="0"/>
              </a:rPr>
              <a:t>човека</a:t>
            </a:r>
            <a:r>
              <a:rPr lang="ru-RU" dirty="0" smtClean="0">
                <a:latin typeface="Kristen ITC" panose="03050502040202030202" pitchFamily="66" charset="0"/>
              </a:rPr>
              <a:t> </a:t>
            </a:r>
            <a:r>
              <a:rPr lang="ru-RU" dirty="0" err="1" smtClean="0">
                <a:latin typeface="Kristen ITC" panose="03050502040202030202" pitchFamily="66" charset="0"/>
              </a:rPr>
              <a:t>чије</a:t>
            </a:r>
            <a:r>
              <a:rPr lang="ru-RU" dirty="0" smtClean="0">
                <a:latin typeface="Kristen ITC" panose="03050502040202030202" pitchFamily="66" charset="0"/>
              </a:rPr>
              <a:t> очи </a:t>
            </a:r>
            <a:r>
              <a:rPr lang="ru-RU" dirty="0" err="1" smtClean="0">
                <a:latin typeface="Kristen ITC" panose="03050502040202030202" pitchFamily="66" charset="0"/>
              </a:rPr>
              <a:t>чекају</a:t>
            </a:r>
            <a:r>
              <a:rPr lang="ru-RU" dirty="0" smtClean="0">
                <a:latin typeface="Kristen ITC" panose="03050502040202030202" pitchFamily="66" charset="0"/>
              </a:rPr>
              <a:t> на </a:t>
            </a:r>
            <a:r>
              <a:rPr lang="ru-RU" dirty="0" err="1" smtClean="0">
                <a:latin typeface="Kristen ITC" panose="03050502040202030202" pitchFamily="66" charset="0"/>
              </a:rPr>
              <a:t>Оца</a:t>
            </a:r>
            <a:r>
              <a:rPr lang="ru-RU" dirty="0" smtClean="0">
                <a:latin typeface="Kristen ITC" panose="03050502040202030202" pitchFamily="66" charset="0"/>
              </a:rPr>
              <a:t> и </a:t>
            </a:r>
            <a:r>
              <a:rPr lang="ru-RU" dirty="0" err="1" smtClean="0">
                <a:latin typeface="Kristen ITC" panose="03050502040202030202" pitchFamily="66" charset="0"/>
              </a:rPr>
              <a:t>чија</a:t>
            </a:r>
            <a:r>
              <a:rPr lang="ru-RU" dirty="0" smtClean="0">
                <a:latin typeface="Kristen ITC" panose="03050502040202030202" pitchFamily="66" charset="0"/>
              </a:rPr>
              <a:t> </a:t>
            </a:r>
            <a:r>
              <a:rPr lang="ru-RU" dirty="0" err="1" smtClean="0">
                <a:latin typeface="Kristen ITC" panose="03050502040202030202" pitchFamily="66" charset="0"/>
              </a:rPr>
              <a:t>је</a:t>
            </a:r>
            <a:r>
              <a:rPr lang="ru-RU" dirty="0" smtClean="0">
                <a:latin typeface="Kristen ITC" panose="03050502040202030202" pitchFamily="66" charset="0"/>
              </a:rPr>
              <a:t> </a:t>
            </a:r>
            <a:r>
              <a:rPr lang="ru-RU" dirty="0" err="1" smtClean="0">
                <a:latin typeface="Kristen ITC" panose="03050502040202030202" pitchFamily="66" charset="0"/>
              </a:rPr>
              <a:t>мисао</a:t>
            </a:r>
            <a:r>
              <a:rPr lang="ru-RU" dirty="0" smtClean="0">
                <a:latin typeface="Kristen ITC" panose="03050502040202030202" pitchFamily="66" charset="0"/>
              </a:rPr>
              <a:t> </a:t>
            </a:r>
            <a:r>
              <a:rPr lang="ru-RU" dirty="0" err="1" smtClean="0">
                <a:latin typeface="Kristen ITC" panose="03050502040202030202" pitchFamily="66" charset="0"/>
              </a:rPr>
              <a:t>је</a:t>
            </a:r>
            <a:r>
              <a:rPr lang="ru-RU" dirty="0" smtClean="0">
                <a:latin typeface="Kristen ITC" panose="03050502040202030202" pitchFamily="66" charset="0"/>
              </a:rPr>
              <a:t> </a:t>
            </a:r>
            <a:r>
              <a:rPr lang="ru-RU" dirty="0" err="1" smtClean="0">
                <a:latin typeface="Kristen ITC" panose="03050502040202030202" pitchFamily="66" charset="0"/>
              </a:rPr>
              <a:t>усмерена</a:t>
            </a:r>
            <a:r>
              <a:rPr lang="ru-RU" dirty="0" smtClean="0">
                <a:latin typeface="Kristen ITC" panose="03050502040202030202" pitchFamily="66" charset="0"/>
              </a:rPr>
              <a:t> на живот и </a:t>
            </a:r>
            <a:r>
              <a:rPr lang="ru-RU" dirty="0" err="1" smtClean="0">
                <a:latin typeface="Kristen ITC" panose="03050502040202030202" pitchFamily="66" charset="0"/>
              </a:rPr>
              <a:t>чији</a:t>
            </a:r>
            <a:r>
              <a:rPr lang="ru-RU" dirty="0" smtClean="0">
                <a:latin typeface="Kristen ITC" panose="03050502040202030202" pitchFamily="66" charset="0"/>
              </a:rPr>
              <a:t> ум не </a:t>
            </a:r>
            <a:r>
              <a:rPr lang="ru-RU" dirty="0" err="1" smtClean="0">
                <a:latin typeface="Kristen ITC" panose="03050502040202030202" pitchFamily="66" charset="0"/>
              </a:rPr>
              <a:t>одлута</a:t>
            </a:r>
            <a:r>
              <a:rPr lang="ru-RU" dirty="0" smtClean="0">
                <a:latin typeface="Kristen ITC" panose="03050502040202030202" pitchFamily="66" charset="0"/>
              </a:rPr>
              <a:t> од </a:t>
            </a:r>
            <a:r>
              <a:rPr lang="ru-RU" dirty="0" err="1" smtClean="0">
                <a:latin typeface="Kristen ITC" panose="03050502040202030202" pitchFamily="66" charset="0"/>
              </a:rPr>
              <a:t>знања</a:t>
            </a:r>
            <a:r>
              <a:rPr lang="ru-RU" dirty="0" smtClean="0">
                <a:latin typeface="Kristen ITC" panose="03050502040202030202" pitchFamily="66" charset="0"/>
              </a:rPr>
              <a:t> о животу.”</a:t>
            </a:r>
          </a:p>
          <a:p>
            <a:pPr marL="0" indent="0">
              <a:buNone/>
            </a:pPr>
            <a:r>
              <a:rPr lang="ru-RU" dirty="0">
                <a:latin typeface="Kristen ITC" panose="03050502040202030202" pitchFamily="66" charset="0"/>
              </a:rPr>
              <a:t> </a:t>
            </a:r>
            <a:r>
              <a:rPr lang="ru-RU" dirty="0" smtClean="0">
                <a:latin typeface="Kristen ITC" panose="03050502040202030202" pitchFamily="66" charset="0"/>
              </a:rPr>
              <a:t>                     </a:t>
            </a:r>
            <a:r>
              <a:rPr lang="ru-RU" dirty="0" err="1" smtClean="0">
                <a:latin typeface="Kristen ITC" panose="03050502040202030202" pitchFamily="66" charset="0"/>
              </a:rPr>
              <a:t>Јованова</a:t>
            </a:r>
            <a:r>
              <a:rPr lang="ru-RU" dirty="0" smtClean="0">
                <a:latin typeface="Kristen ITC" panose="03050502040202030202" pitchFamily="66" charset="0"/>
              </a:rPr>
              <a:t> молитва из </a:t>
            </a:r>
            <a:r>
              <a:rPr lang="ru-RU" dirty="0" err="1" smtClean="0">
                <a:latin typeface="Kristen ITC" panose="03050502040202030202" pitchFamily="66" charset="0"/>
              </a:rPr>
              <a:t>Гинза</a:t>
            </a:r>
            <a:r>
              <a:rPr lang="ru-RU" dirty="0" smtClean="0">
                <a:latin typeface="Kristen ITC" panose="03050502040202030202" pitchFamily="66" charset="0"/>
              </a:rPr>
              <a:t> Рабе</a:t>
            </a:r>
          </a:p>
          <a:p>
            <a:pPr marL="0" indent="0">
              <a:buNone/>
            </a:pPr>
            <a:endParaRPr lang="ru-RU" dirty="0" smtClean="0">
              <a:latin typeface="Kristen ITC" panose="03050502040202030202" pitchFamily="66" charset="0"/>
            </a:endParaRPr>
          </a:p>
          <a:p>
            <a:r>
              <a:rPr lang="ru-RU" dirty="0" err="1" smtClean="0">
                <a:latin typeface="Kristen ITC" panose="03050502040202030202" pitchFamily="66" charset="0"/>
              </a:rPr>
              <a:t>Јован</a:t>
            </a:r>
            <a:r>
              <a:rPr lang="ru-RU" dirty="0" smtClean="0">
                <a:latin typeface="Kristen ITC" panose="03050502040202030202" pitchFamily="66" charset="0"/>
              </a:rPr>
              <a:t> </a:t>
            </a:r>
            <a:r>
              <a:rPr lang="ru-RU" dirty="0" err="1" smtClean="0">
                <a:latin typeface="Kristen ITC" panose="03050502040202030202" pitchFamily="66" charset="0"/>
              </a:rPr>
              <a:t>Крститељ</a:t>
            </a:r>
            <a:r>
              <a:rPr lang="ru-RU" dirty="0" smtClean="0">
                <a:latin typeface="Kristen ITC" panose="03050502040202030202" pitchFamily="66" charset="0"/>
              </a:rPr>
              <a:t> </a:t>
            </a:r>
            <a:r>
              <a:rPr lang="ru-RU" dirty="0" err="1" smtClean="0">
                <a:latin typeface="Kristen ITC" panose="03050502040202030202" pitchFamily="66" charset="0"/>
              </a:rPr>
              <a:t>је</a:t>
            </a:r>
            <a:r>
              <a:rPr lang="ru-RU" dirty="0" smtClean="0">
                <a:latin typeface="Kristen ITC" panose="03050502040202030202" pitchFamily="66" charset="0"/>
              </a:rPr>
              <a:t> </a:t>
            </a:r>
            <a:r>
              <a:rPr lang="ru-RU" dirty="0" err="1" smtClean="0">
                <a:latin typeface="Kristen ITC" panose="03050502040202030202" pitchFamily="66" charset="0"/>
              </a:rPr>
              <a:t>вршио</a:t>
            </a:r>
            <a:r>
              <a:rPr lang="ru-RU" dirty="0" smtClean="0">
                <a:latin typeface="Kristen ITC" panose="03050502040202030202" pitchFamily="66" charset="0"/>
              </a:rPr>
              <a:t> </a:t>
            </a:r>
            <a:r>
              <a:rPr lang="ru-RU" dirty="0" err="1" smtClean="0">
                <a:latin typeface="Kristen ITC" panose="03050502040202030202" pitchFamily="66" charset="0"/>
              </a:rPr>
              <a:t>обредна</a:t>
            </a:r>
            <a:r>
              <a:rPr lang="ru-RU" dirty="0" smtClean="0">
                <a:latin typeface="Kristen ITC" panose="03050502040202030202" pitchFamily="66" charset="0"/>
              </a:rPr>
              <a:t> </a:t>
            </a:r>
            <a:r>
              <a:rPr lang="ru-RU" dirty="0" err="1" smtClean="0">
                <a:latin typeface="Kristen ITC" panose="03050502040202030202" pitchFamily="66" charset="0"/>
              </a:rPr>
              <a:t>купања</a:t>
            </a:r>
            <a:r>
              <a:rPr lang="ru-RU" dirty="0" smtClean="0">
                <a:latin typeface="Kristen ITC" panose="03050502040202030202" pitchFamily="66" charset="0"/>
              </a:rPr>
              <a:t> </a:t>
            </a:r>
            <a:r>
              <a:rPr lang="sr-Latn-RS" dirty="0" smtClean="0">
                <a:latin typeface="Kristen ITC" panose="03050502040202030202" pitchFamily="66" charset="0"/>
              </a:rPr>
              <a:t>                     </a:t>
            </a:r>
            <a:r>
              <a:rPr lang="ru-RU" dirty="0" smtClean="0">
                <a:latin typeface="Kristen ITC" panose="03050502040202030202" pitchFamily="66" charset="0"/>
              </a:rPr>
              <a:t>на </a:t>
            </a:r>
            <a:r>
              <a:rPr lang="ru-RU" dirty="0" err="1" smtClean="0">
                <a:latin typeface="Kristen ITC" panose="03050502040202030202" pitchFamily="66" charset="0"/>
              </a:rPr>
              <a:t>реци</a:t>
            </a:r>
            <a:r>
              <a:rPr lang="ru-RU" dirty="0" smtClean="0">
                <a:latin typeface="Kristen ITC" panose="03050502040202030202" pitchFamily="66" charset="0"/>
              </a:rPr>
              <a:t> </a:t>
            </a:r>
            <a:r>
              <a:rPr lang="ru-RU" dirty="0" err="1" smtClean="0">
                <a:latin typeface="Kristen ITC" panose="03050502040202030202" pitchFamily="66" charset="0"/>
              </a:rPr>
              <a:t>Јордан</a:t>
            </a:r>
            <a:r>
              <a:rPr lang="ru-RU" dirty="0" smtClean="0">
                <a:latin typeface="Kristen ITC" panose="03050502040202030202" pitchFamily="66" charset="0"/>
              </a:rPr>
              <a:t>. </a:t>
            </a:r>
            <a:r>
              <a:rPr lang="ru-RU" dirty="0" err="1" smtClean="0">
                <a:latin typeface="Kristen ITC" panose="03050502040202030202" pitchFamily="66" charset="0"/>
              </a:rPr>
              <a:t>Обредним</a:t>
            </a:r>
            <a:r>
              <a:rPr lang="ru-RU" dirty="0" smtClean="0">
                <a:latin typeface="Kristen ITC" panose="03050502040202030202" pitchFamily="66" charset="0"/>
              </a:rPr>
              <a:t> </a:t>
            </a:r>
            <a:r>
              <a:rPr lang="ru-RU" dirty="0" err="1" smtClean="0">
                <a:latin typeface="Kristen ITC" panose="03050502040202030202" pitchFamily="66" charset="0"/>
              </a:rPr>
              <a:t>купањем</a:t>
            </a:r>
            <a:r>
              <a:rPr lang="ru-RU" dirty="0" smtClean="0">
                <a:latin typeface="Kristen ITC" panose="03050502040202030202" pitchFamily="66" charset="0"/>
              </a:rPr>
              <a:t> </a:t>
            </a:r>
            <a:r>
              <a:rPr lang="ru-RU" dirty="0" err="1" smtClean="0">
                <a:latin typeface="Kristen ITC" panose="03050502040202030202" pitchFamily="66" charset="0"/>
              </a:rPr>
              <a:t>Јевреји</a:t>
            </a:r>
            <a:r>
              <a:rPr lang="ru-RU" dirty="0" smtClean="0">
                <a:latin typeface="Kristen ITC" panose="03050502040202030202" pitchFamily="66" charset="0"/>
              </a:rPr>
              <a:t>                    </a:t>
            </a:r>
            <a:r>
              <a:rPr lang="sr-Cyrl-RS" dirty="0" smtClean="0">
                <a:latin typeface="Kristen ITC" panose="03050502040202030202" pitchFamily="66" charset="0"/>
              </a:rPr>
              <a:t>су</a:t>
            </a:r>
            <a:r>
              <a:rPr lang="sr-Latn-RS" dirty="0" smtClean="0">
                <a:latin typeface="Kristen ITC" panose="03050502040202030202" pitchFamily="66" charset="0"/>
              </a:rPr>
              <a:t> </a:t>
            </a:r>
            <a:r>
              <a:rPr lang="ru-RU" dirty="0" smtClean="0">
                <a:latin typeface="Kristen ITC" panose="03050502040202030202" pitchFamily="66" charset="0"/>
              </a:rPr>
              <a:t>се </a:t>
            </a:r>
            <a:r>
              <a:rPr lang="ru-RU" dirty="0" err="1" smtClean="0">
                <a:latin typeface="Kristen ITC" panose="03050502040202030202" pitchFamily="66" charset="0"/>
              </a:rPr>
              <a:t>очишћавали</a:t>
            </a:r>
            <a:r>
              <a:rPr lang="ru-RU" dirty="0" smtClean="0">
                <a:latin typeface="Kristen ITC" panose="03050502040202030202" pitchFamily="66" charset="0"/>
              </a:rPr>
              <a:t> за </a:t>
            </a:r>
            <a:r>
              <a:rPr lang="ru-RU" dirty="0" err="1" smtClean="0">
                <a:latin typeface="Kristen ITC" panose="03050502040202030202" pitchFamily="66" charset="0"/>
              </a:rPr>
              <a:t>долазак</a:t>
            </a:r>
            <a:r>
              <a:rPr lang="ru-RU" dirty="0" smtClean="0">
                <a:latin typeface="Kristen ITC" panose="03050502040202030202" pitchFamily="66" charset="0"/>
              </a:rPr>
              <a:t> Царства                  </a:t>
            </a:r>
            <a:r>
              <a:rPr lang="ru-RU" dirty="0" err="1" smtClean="0">
                <a:latin typeface="Kristen ITC" panose="03050502040202030202" pitchFamily="66" charset="0"/>
              </a:rPr>
              <a:t>небеског</a:t>
            </a:r>
            <a:r>
              <a:rPr lang="ru-RU" dirty="0" smtClean="0">
                <a:latin typeface="Kristen ITC" panose="03050502040202030202" pitchFamily="66" charset="0"/>
              </a:rPr>
              <a:t>, </a:t>
            </a:r>
            <a:r>
              <a:rPr lang="ru-RU" dirty="0" err="1" smtClean="0">
                <a:latin typeface="Kristen ITC" panose="03050502040202030202" pitchFamily="66" charset="0"/>
              </a:rPr>
              <a:t>подсећајући</a:t>
            </a:r>
            <a:r>
              <a:rPr lang="ru-RU" dirty="0" smtClean="0">
                <a:latin typeface="Kristen ITC" panose="03050502040202030202" pitchFamily="66" charset="0"/>
              </a:rPr>
              <a:t> се на легенду о               </a:t>
            </a:r>
            <a:r>
              <a:rPr lang="ru-RU" dirty="0" err="1" smtClean="0">
                <a:latin typeface="Kristen ITC" panose="03050502040202030202" pitchFamily="66" charset="0"/>
              </a:rPr>
              <a:t>избављењу</a:t>
            </a:r>
            <a:r>
              <a:rPr lang="ru-RU" dirty="0" smtClean="0">
                <a:latin typeface="Kristen ITC" panose="03050502040202030202" pitchFamily="66" charset="0"/>
              </a:rPr>
              <a:t> из </a:t>
            </a:r>
            <a:r>
              <a:rPr lang="ru-RU" dirty="0" err="1" smtClean="0">
                <a:latin typeface="Kristen ITC" panose="03050502040202030202" pitchFamily="66" charset="0"/>
              </a:rPr>
              <a:t>египатског</a:t>
            </a:r>
            <a:r>
              <a:rPr lang="ru-RU" dirty="0" smtClean="0">
                <a:latin typeface="Kristen ITC" panose="03050502040202030202" pitchFamily="66" charset="0"/>
              </a:rPr>
              <a:t> </a:t>
            </a:r>
            <a:r>
              <a:rPr lang="ru-RU" dirty="0" err="1" smtClean="0">
                <a:latin typeface="Kristen ITC" panose="03050502040202030202" pitchFamily="66" charset="0"/>
              </a:rPr>
              <a:t>ропства</a:t>
            </a:r>
            <a:r>
              <a:rPr lang="ru-RU" dirty="0" smtClean="0">
                <a:latin typeface="Kristen ITC" panose="03050502040202030202" pitchFamily="66" charset="0"/>
              </a:rPr>
              <a:t> и </a:t>
            </a:r>
            <a:r>
              <a:rPr lang="ru-RU" dirty="0" err="1" smtClean="0">
                <a:latin typeface="Kristen ITC" panose="03050502040202030202" pitchFamily="66" charset="0"/>
              </a:rPr>
              <a:t>преласка</a:t>
            </a:r>
            <a:r>
              <a:rPr lang="ru-RU" dirty="0" smtClean="0">
                <a:latin typeface="Kristen ITC" panose="03050502040202030202" pitchFamily="66" charset="0"/>
              </a:rPr>
              <a:t> реке </a:t>
            </a:r>
            <a:r>
              <a:rPr lang="ru-RU" dirty="0" err="1" smtClean="0">
                <a:latin typeface="Kristen ITC" panose="03050502040202030202" pitchFamily="66" charset="0"/>
              </a:rPr>
              <a:t>Јордан</a:t>
            </a:r>
            <a:r>
              <a:rPr lang="ru-RU" dirty="0" smtClean="0">
                <a:latin typeface="Kristen ITC" panose="03050502040202030202" pitchFamily="66" charset="0"/>
              </a:rPr>
              <a:t> </a:t>
            </a:r>
            <a:r>
              <a:rPr lang="ru-RU" dirty="0" err="1" smtClean="0">
                <a:latin typeface="Kristen ITC" panose="03050502040202030202" pitchFamily="66" charset="0"/>
              </a:rPr>
              <a:t>након</a:t>
            </a:r>
            <a:r>
              <a:rPr lang="ru-RU" dirty="0" smtClean="0">
                <a:latin typeface="Kristen ITC" panose="03050502040202030202" pitchFamily="66" charset="0"/>
              </a:rPr>
              <a:t> </a:t>
            </a:r>
            <a:r>
              <a:rPr lang="ru-RU" dirty="0" err="1" smtClean="0">
                <a:latin typeface="Kristen ITC" panose="03050502040202030202" pitchFamily="66" charset="0"/>
              </a:rPr>
              <a:t>егзодуса</a:t>
            </a:r>
            <a:r>
              <a:rPr lang="ru-RU" dirty="0" smtClean="0">
                <a:latin typeface="Kristen ITC" panose="03050502040202030202" pitchFamily="66" charset="0"/>
              </a:rPr>
              <a:t>. Он их </a:t>
            </a:r>
            <a:r>
              <a:rPr lang="ru-RU" dirty="0" err="1" smtClean="0">
                <a:latin typeface="Kristen ITC" panose="03050502040202030202" pitchFamily="66" charset="0"/>
              </a:rPr>
              <a:t>је</a:t>
            </a:r>
            <a:r>
              <a:rPr lang="ru-RU" dirty="0" smtClean="0">
                <a:latin typeface="Kristen ITC" panose="03050502040202030202" pitchFamily="66" charset="0"/>
              </a:rPr>
              <a:t> </a:t>
            </a:r>
            <a:r>
              <a:rPr lang="ru-RU" dirty="0" err="1" smtClean="0">
                <a:latin typeface="Kristen ITC" panose="03050502040202030202" pitchFamily="66" charset="0"/>
              </a:rPr>
              <a:t>утапао</a:t>
            </a:r>
            <a:r>
              <a:rPr lang="ru-RU" dirty="0" smtClean="0">
                <a:latin typeface="Kristen ITC" panose="03050502040202030202" pitchFamily="66" charset="0"/>
              </a:rPr>
              <a:t> у ток </a:t>
            </a:r>
            <a:r>
              <a:rPr lang="ru-RU" dirty="0" err="1" smtClean="0">
                <a:latin typeface="Kristen ITC" panose="03050502040202030202" pitchFamily="66" charset="0"/>
              </a:rPr>
              <a:t>Јордана</a:t>
            </a:r>
            <a:r>
              <a:rPr lang="ru-RU" dirty="0" smtClean="0">
                <a:latin typeface="Kristen ITC" panose="03050502040202030202" pitchFamily="66" charset="0"/>
              </a:rPr>
              <a:t> и </a:t>
            </a:r>
            <a:r>
              <a:rPr lang="ru-RU" dirty="0" err="1" smtClean="0">
                <a:latin typeface="Kristen ITC" panose="03050502040202030202" pitchFamily="66" charset="0"/>
              </a:rPr>
              <a:t>отпуштао</a:t>
            </a:r>
            <a:r>
              <a:rPr lang="ru-RU" dirty="0" smtClean="0">
                <a:latin typeface="Kristen ITC" panose="03050502040202030202" pitchFamily="66" charset="0"/>
              </a:rPr>
              <a:t> их, </a:t>
            </a:r>
            <a:r>
              <a:rPr lang="ru-RU" dirty="0" err="1" smtClean="0">
                <a:latin typeface="Kristen ITC" panose="03050502040202030202" pitchFamily="66" charset="0"/>
              </a:rPr>
              <a:t>упућујући</a:t>
            </a:r>
            <a:r>
              <a:rPr lang="ru-RU" dirty="0" smtClean="0">
                <a:latin typeface="Kristen ITC" panose="03050502040202030202" pitchFamily="66" charset="0"/>
              </a:rPr>
              <a:t> их да треба </a:t>
            </a:r>
            <a:r>
              <a:rPr lang="ru-RU" dirty="0" err="1" smtClean="0">
                <a:latin typeface="Kristen ITC" panose="03050502040202030202" pitchFamily="66" charset="0"/>
              </a:rPr>
              <a:t>престати</a:t>
            </a:r>
            <a:r>
              <a:rPr lang="ru-RU" dirty="0" smtClean="0">
                <a:latin typeface="Kristen ITC" panose="03050502040202030202" pitchFamily="66" charset="0"/>
              </a:rPr>
              <a:t> </a:t>
            </a:r>
            <a:r>
              <a:rPr lang="ru-RU" dirty="0" err="1" smtClean="0">
                <a:latin typeface="Kristen ITC" panose="03050502040202030202" pitchFamily="66" charset="0"/>
              </a:rPr>
              <a:t>са</a:t>
            </a:r>
            <a:r>
              <a:rPr lang="ru-RU" dirty="0" smtClean="0">
                <a:latin typeface="Kristen ITC" panose="03050502040202030202" pitchFamily="66" charset="0"/>
              </a:rPr>
              <a:t> злим делима, и да </a:t>
            </a:r>
            <a:r>
              <a:rPr lang="ru-RU" dirty="0" err="1" smtClean="0">
                <a:latin typeface="Kristen ITC" panose="03050502040202030202" pitchFamily="66" charset="0"/>
              </a:rPr>
              <a:t>ће</a:t>
            </a:r>
            <a:r>
              <a:rPr lang="ru-RU" dirty="0" smtClean="0">
                <a:latin typeface="Kristen ITC" panose="03050502040202030202" pitchFamily="66" charset="0"/>
              </a:rPr>
              <a:t> им се </a:t>
            </a:r>
            <a:r>
              <a:rPr lang="ru-RU" dirty="0" err="1" smtClean="0">
                <a:latin typeface="Kristen ITC" panose="03050502040202030202" pitchFamily="66" charset="0"/>
              </a:rPr>
              <a:t>онда</a:t>
            </a:r>
            <a:r>
              <a:rPr lang="ru-RU" dirty="0" smtClean="0">
                <a:latin typeface="Kristen ITC" panose="03050502040202030202" pitchFamily="66" charset="0"/>
              </a:rPr>
              <a:t> </a:t>
            </a:r>
            <a:r>
              <a:rPr lang="ru-RU" dirty="0" err="1" smtClean="0">
                <a:latin typeface="Kristen ITC" panose="03050502040202030202" pitchFamily="66" charset="0"/>
              </a:rPr>
              <a:t>дати</a:t>
            </a:r>
            <a:r>
              <a:rPr lang="ru-RU" dirty="0" smtClean="0">
                <a:latin typeface="Kristen ITC" panose="03050502040202030202" pitchFamily="66" charset="0"/>
              </a:rPr>
              <a:t> </a:t>
            </a:r>
            <a:r>
              <a:rPr lang="ru-RU" dirty="0" err="1" smtClean="0">
                <a:latin typeface="Kristen ITC" panose="03050502040202030202" pitchFamily="66" charset="0"/>
              </a:rPr>
              <a:t>месија</a:t>
            </a:r>
            <a:r>
              <a:rPr lang="ru-RU" dirty="0" smtClean="0">
                <a:latin typeface="Kristen ITC" panose="03050502040202030202" pitchFamily="66" charset="0"/>
              </a:rPr>
              <a:t> </a:t>
            </a:r>
            <a:r>
              <a:rPr lang="ru-RU" dirty="0" err="1" smtClean="0">
                <a:latin typeface="Kristen ITC" panose="03050502040202030202" pitchFamily="66" charset="0"/>
              </a:rPr>
              <a:t>који</a:t>
            </a:r>
            <a:r>
              <a:rPr lang="ru-RU" dirty="0" smtClean="0">
                <a:latin typeface="Kristen ITC" panose="03050502040202030202" pitchFamily="66" charset="0"/>
              </a:rPr>
              <a:t> </a:t>
            </a:r>
            <a:r>
              <a:rPr lang="ru-RU" dirty="0" err="1" smtClean="0">
                <a:latin typeface="Kristen ITC" panose="03050502040202030202" pitchFamily="66" charset="0"/>
              </a:rPr>
              <a:t>ће</a:t>
            </a:r>
            <a:r>
              <a:rPr lang="ru-RU" dirty="0" smtClean="0">
                <a:latin typeface="Kristen ITC" panose="03050502040202030202" pitchFamily="66" charset="0"/>
              </a:rPr>
              <a:t> их </a:t>
            </a:r>
            <a:r>
              <a:rPr lang="ru-RU" dirty="0" err="1" smtClean="0">
                <a:latin typeface="Kristen ITC" panose="03050502040202030202" pitchFamily="66" charset="0"/>
              </a:rPr>
              <a:t>учинити</a:t>
            </a:r>
            <a:r>
              <a:rPr lang="ru-RU" dirty="0" smtClean="0">
                <a:latin typeface="Kristen ITC" panose="03050502040202030202" pitchFamily="66" charset="0"/>
              </a:rPr>
              <a:t> </a:t>
            </a:r>
            <a:r>
              <a:rPr lang="ru-RU" dirty="0" err="1" smtClean="0">
                <a:latin typeface="Kristen ITC" panose="03050502040202030202" pitchFamily="66" charset="0"/>
              </a:rPr>
              <a:t>слободним</a:t>
            </a:r>
            <a:r>
              <a:rPr lang="ru-RU" dirty="0" smtClean="0">
                <a:latin typeface="Kristen ITC" panose="03050502040202030202" pitchFamily="66" charset="0"/>
              </a:rPr>
              <a:t>.</a:t>
            </a:r>
          </a:p>
          <a:p>
            <a:endParaRPr lang="ru-RU" dirty="0" smtClean="0">
              <a:latin typeface="Kristen ITC" panose="03050502040202030202" pitchFamily="66" charset="0"/>
            </a:endParaRPr>
          </a:p>
          <a:p>
            <a:endParaRPr lang="en-US" dirty="0">
              <a:latin typeface="Kristen ITC" panose="03050502040202030202" pitchFamily="66" charset="0"/>
            </a:endParaRPr>
          </a:p>
        </p:txBody>
      </p:sp>
      <p:pic>
        <p:nvPicPr>
          <p:cNvPr id="4" name="Picture 3"/>
          <p:cNvPicPr>
            <a:picLocks noChangeAspect="1"/>
          </p:cNvPicPr>
          <p:nvPr/>
        </p:nvPicPr>
        <p:blipFill>
          <a:blip r:embed="rId2"/>
          <a:stretch>
            <a:fillRect/>
          </a:stretch>
        </p:blipFill>
        <p:spPr>
          <a:xfrm>
            <a:off x="8213835" y="2081048"/>
            <a:ext cx="3767958" cy="2128344"/>
          </a:xfrm>
          <a:prstGeom prst="rect">
            <a:avLst/>
          </a:prstGeom>
        </p:spPr>
      </p:pic>
    </p:spTree>
    <p:extLst>
      <p:ext uri="{BB962C8B-B14F-4D97-AF65-F5344CB8AC3E}">
        <p14:creationId xmlns:p14="http://schemas.microsoft.com/office/powerpoint/2010/main" val="26945159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pPr algn="ctr"/>
            <a:r>
              <a:rPr lang="sr-Cyrl-RS" dirty="0" smtClean="0">
                <a:latin typeface="Kristen ITC" panose="03050502040202030202" pitchFamily="66" charset="0"/>
              </a:rPr>
              <a:t>Исусово крштење</a:t>
            </a:r>
            <a:endParaRPr lang="en-US" dirty="0">
              <a:latin typeface="Kristen ITC" panose="03050502040202030202" pitchFamily="66" charset="0"/>
            </a:endParaRPr>
          </a:p>
        </p:txBody>
      </p:sp>
      <p:sp>
        <p:nvSpPr>
          <p:cNvPr id="3" name="Content Placeholder 2"/>
          <p:cNvSpPr>
            <a:spLocks noGrp="1"/>
          </p:cNvSpPr>
          <p:nvPr>
            <p:ph idx="1"/>
          </p:nvPr>
        </p:nvSpPr>
        <p:spPr>
          <a:xfrm>
            <a:off x="838200" y="1825625"/>
            <a:ext cx="10515600" cy="4858954"/>
          </a:xfrm>
        </p:spPr>
        <p:txBody>
          <a:bodyPr/>
          <a:lstStyle/>
          <a:p>
            <a:r>
              <a:rPr lang="ru-RU" dirty="0" err="1" smtClean="0">
                <a:latin typeface="Kristen ITC" panose="03050502040202030202" pitchFamily="66" charset="0"/>
              </a:rPr>
              <a:t>Еванђеља</a:t>
            </a:r>
            <a:r>
              <a:rPr lang="ru-RU" dirty="0" smtClean="0">
                <a:latin typeface="Kristen ITC" panose="03050502040202030202" pitchFamily="66" charset="0"/>
              </a:rPr>
              <a:t> </a:t>
            </a:r>
            <a:r>
              <a:rPr lang="ru-RU" dirty="0" err="1" smtClean="0">
                <a:latin typeface="Kristen ITC" panose="03050502040202030202" pitchFamily="66" charset="0"/>
              </a:rPr>
              <a:t>приповедају</a:t>
            </a:r>
            <a:r>
              <a:rPr lang="ru-RU" dirty="0" smtClean="0">
                <a:latin typeface="Kristen ITC" panose="03050502040202030202" pitchFamily="66" charset="0"/>
              </a:rPr>
              <a:t> и да </a:t>
            </a:r>
            <a:r>
              <a:rPr lang="ru-RU" dirty="0" err="1" smtClean="0">
                <a:latin typeface="Kristen ITC" panose="03050502040202030202" pitchFamily="66" charset="0"/>
              </a:rPr>
              <a:t>је</a:t>
            </a:r>
            <a:r>
              <a:rPr lang="ru-RU" dirty="0" smtClean="0">
                <a:latin typeface="Kristen ITC" panose="03050502040202030202" pitchFamily="66" charset="0"/>
              </a:rPr>
              <a:t> </a:t>
            </a:r>
            <a:r>
              <a:rPr lang="ru-RU" dirty="0" err="1" smtClean="0">
                <a:latin typeface="Kristen ITC" panose="03050502040202030202" pitchFamily="66" charset="0"/>
              </a:rPr>
              <a:t>Исус</a:t>
            </a:r>
            <a:r>
              <a:rPr lang="ru-RU" dirty="0" smtClean="0">
                <a:latin typeface="Kristen ITC" panose="03050502040202030202" pitchFamily="66" charset="0"/>
              </a:rPr>
              <a:t> Христос око </a:t>
            </a:r>
            <a:r>
              <a:rPr lang="ru-RU" dirty="0" err="1" smtClean="0">
                <a:latin typeface="Kristen ITC" panose="03050502040202030202" pitchFamily="66" charset="0"/>
              </a:rPr>
              <a:t>своје</a:t>
            </a:r>
            <a:r>
              <a:rPr lang="ru-RU" dirty="0" smtClean="0">
                <a:latin typeface="Kristen ITC" panose="03050502040202030202" pitchFamily="66" charset="0"/>
              </a:rPr>
              <a:t> </a:t>
            </a:r>
            <a:r>
              <a:rPr lang="ru-RU" dirty="0" err="1" smtClean="0">
                <a:latin typeface="Kristen ITC" panose="03050502040202030202" pitchFamily="66" charset="0"/>
              </a:rPr>
              <a:t>тридесете</a:t>
            </a:r>
            <a:r>
              <a:rPr lang="ru-RU" dirty="0" smtClean="0">
                <a:latin typeface="Kristen ITC" panose="03050502040202030202" pitchFamily="66" charset="0"/>
              </a:rPr>
              <a:t> године </a:t>
            </a:r>
            <a:r>
              <a:rPr lang="ru-RU" dirty="0" err="1" smtClean="0">
                <a:latin typeface="Kristen ITC" panose="03050502040202030202" pitchFamily="66" charset="0"/>
              </a:rPr>
              <a:t>отишао</a:t>
            </a:r>
            <a:r>
              <a:rPr lang="ru-RU" dirty="0" smtClean="0">
                <a:latin typeface="Kristen ITC" panose="03050502040202030202" pitchFamily="66" charset="0"/>
              </a:rPr>
              <a:t> да се </a:t>
            </a:r>
            <a:r>
              <a:rPr lang="ru-RU" dirty="0" err="1" smtClean="0">
                <a:latin typeface="Kristen ITC" panose="03050502040202030202" pitchFamily="66" charset="0"/>
              </a:rPr>
              <a:t>крсти</a:t>
            </a:r>
            <a:r>
              <a:rPr lang="ru-RU" dirty="0" smtClean="0">
                <a:latin typeface="Kristen ITC" panose="03050502040202030202" pitchFamily="66" charset="0"/>
              </a:rPr>
              <a:t> код </a:t>
            </a:r>
            <a:r>
              <a:rPr lang="ru-RU" dirty="0" err="1" smtClean="0">
                <a:latin typeface="Kristen ITC" panose="03050502040202030202" pitchFamily="66" charset="0"/>
              </a:rPr>
              <a:t>Јована</a:t>
            </a:r>
            <a:r>
              <a:rPr lang="ru-RU" dirty="0" smtClean="0">
                <a:latin typeface="Kristen ITC" panose="03050502040202030202" pitchFamily="66" charset="0"/>
              </a:rPr>
              <a:t> </a:t>
            </a:r>
            <a:r>
              <a:rPr lang="ru-RU" dirty="0" err="1" smtClean="0">
                <a:latin typeface="Kristen ITC" panose="03050502040202030202" pitchFamily="66" charset="0"/>
              </a:rPr>
              <a:t>Крститеља</a:t>
            </a:r>
            <a:r>
              <a:rPr lang="ru-RU" dirty="0" smtClean="0">
                <a:latin typeface="Kristen ITC" panose="03050502040202030202" pitchFamily="66" charset="0"/>
              </a:rPr>
              <a:t>. </a:t>
            </a:r>
            <a:r>
              <a:rPr lang="ru-RU" dirty="0" err="1" smtClean="0">
                <a:latin typeface="Kristen ITC" panose="03050502040202030202" pitchFamily="66" charset="0"/>
              </a:rPr>
              <a:t>Хришћански</a:t>
            </a:r>
            <a:r>
              <a:rPr lang="ru-RU" dirty="0" smtClean="0">
                <a:latin typeface="Kristen ITC" panose="03050502040202030202" pitchFamily="66" charset="0"/>
              </a:rPr>
              <a:t> </a:t>
            </a:r>
            <a:r>
              <a:rPr lang="ru-RU" dirty="0" err="1" smtClean="0">
                <a:latin typeface="Kristen ITC" panose="03050502040202030202" pitchFamily="66" charset="0"/>
              </a:rPr>
              <a:t>извори</a:t>
            </a:r>
            <a:r>
              <a:rPr lang="ru-RU" dirty="0" smtClean="0">
                <a:latin typeface="Kristen ITC" panose="03050502040202030202" pitchFamily="66" charset="0"/>
              </a:rPr>
              <a:t> </a:t>
            </a:r>
            <a:r>
              <a:rPr lang="ru-RU" dirty="0" err="1" smtClean="0">
                <a:latin typeface="Kristen ITC" panose="03050502040202030202" pitchFamily="66" charset="0"/>
              </a:rPr>
              <a:t>приказују</a:t>
            </a:r>
            <a:r>
              <a:rPr lang="ru-RU" dirty="0" smtClean="0">
                <a:latin typeface="Kristen ITC" panose="03050502040202030202" pitchFamily="66" charset="0"/>
              </a:rPr>
              <a:t> да </a:t>
            </a:r>
            <a:r>
              <a:rPr lang="ru-RU" dirty="0" err="1" smtClean="0">
                <a:latin typeface="Kristen ITC" panose="03050502040202030202" pitchFamily="66" charset="0"/>
              </a:rPr>
              <a:t>је</a:t>
            </a:r>
            <a:r>
              <a:rPr lang="ru-RU" dirty="0" smtClean="0">
                <a:latin typeface="Kristen ITC" panose="03050502040202030202" pitchFamily="66" charset="0"/>
              </a:rPr>
              <a:t> </a:t>
            </a:r>
            <a:r>
              <a:rPr lang="ru-RU" dirty="0" err="1" smtClean="0">
                <a:latin typeface="Kristen ITC" panose="03050502040202030202" pitchFamily="66" charset="0"/>
              </a:rPr>
              <a:t>Јован</a:t>
            </a:r>
            <a:r>
              <a:rPr lang="ru-RU" dirty="0" smtClean="0">
                <a:latin typeface="Kristen ITC" panose="03050502040202030202" pitchFamily="66" charset="0"/>
              </a:rPr>
              <a:t> </a:t>
            </a:r>
            <a:r>
              <a:rPr lang="ru-RU" dirty="0" err="1" smtClean="0">
                <a:latin typeface="Kristen ITC" panose="03050502040202030202" pitchFamily="66" charset="0"/>
              </a:rPr>
              <a:t>наводно</a:t>
            </a:r>
            <a:r>
              <a:rPr lang="ru-RU" dirty="0" smtClean="0">
                <a:latin typeface="Kristen ITC" panose="03050502040202030202" pitchFamily="66" charset="0"/>
              </a:rPr>
              <a:t> </a:t>
            </a:r>
            <a:r>
              <a:rPr lang="ru-RU" dirty="0" err="1" smtClean="0">
                <a:latin typeface="Kristen ITC" panose="03050502040202030202" pitchFamily="66" charset="0"/>
              </a:rPr>
              <a:t>рекао</a:t>
            </a:r>
            <a:r>
              <a:rPr lang="ru-RU" dirty="0" smtClean="0">
                <a:latin typeface="Kristen ITC" panose="03050502040202030202" pitchFamily="66" charset="0"/>
              </a:rPr>
              <a:t> </a:t>
            </a:r>
            <a:r>
              <a:rPr lang="ru-RU" dirty="0" err="1" smtClean="0">
                <a:latin typeface="Kristen ITC" panose="03050502040202030202" pitchFamily="66" charset="0"/>
              </a:rPr>
              <a:t>Исусу</a:t>
            </a:r>
            <a:r>
              <a:rPr lang="ru-RU" dirty="0" smtClean="0">
                <a:latin typeface="Kristen ITC" panose="03050502040202030202" pitchFamily="66" charset="0"/>
              </a:rPr>
              <a:t>: “</a:t>
            </a:r>
            <a:r>
              <a:rPr lang="ru-RU" dirty="0" err="1" smtClean="0">
                <a:latin typeface="Kristen ITC" panose="03050502040202030202" pitchFamily="66" charset="0"/>
              </a:rPr>
              <a:t>ти</a:t>
            </a:r>
            <a:r>
              <a:rPr lang="ru-RU" dirty="0" smtClean="0">
                <a:latin typeface="Kristen ITC" panose="03050502040202030202" pitchFamily="66" charset="0"/>
              </a:rPr>
              <a:t> треба мене да </a:t>
            </a:r>
            <a:r>
              <a:rPr lang="ru-RU" dirty="0" err="1" smtClean="0">
                <a:latin typeface="Kristen ITC" panose="03050502040202030202" pitchFamily="66" charset="0"/>
              </a:rPr>
              <a:t>крстиш</a:t>
            </a:r>
            <a:r>
              <a:rPr lang="ru-RU" dirty="0" smtClean="0">
                <a:latin typeface="Kristen ITC" panose="03050502040202030202" pitchFamily="66" charset="0"/>
              </a:rPr>
              <a:t>, а </a:t>
            </a:r>
            <a:r>
              <a:rPr lang="ru-RU" dirty="0" err="1" smtClean="0">
                <a:latin typeface="Kristen ITC" panose="03050502040202030202" pitchFamily="66" charset="0"/>
              </a:rPr>
              <a:t>ти</a:t>
            </a:r>
            <a:r>
              <a:rPr lang="ru-RU" dirty="0" smtClean="0">
                <a:latin typeface="Kristen ITC" panose="03050502040202030202" pitchFamily="66" charset="0"/>
              </a:rPr>
              <a:t> </a:t>
            </a:r>
            <a:r>
              <a:rPr lang="ru-RU" dirty="0" err="1" smtClean="0">
                <a:latin typeface="Kristen ITC" panose="03050502040202030202" pitchFamily="66" charset="0"/>
              </a:rPr>
              <a:t>долазиш</a:t>
            </a:r>
            <a:r>
              <a:rPr lang="ru-RU" dirty="0" smtClean="0">
                <a:latin typeface="Kristen ITC" panose="03050502040202030202" pitchFamily="66" charset="0"/>
              </a:rPr>
              <a:t> </a:t>
            </a:r>
            <a:r>
              <a:rPr lang="ru-RU" dirty="0" err="1" smtClean="0">
                <a:latin typeface="Kristen ITC" panose="03050502040202030202" pitchFamily="66" charset="0"/>
              </a:rPr>
              <a:t>мени</a:t>
            </a:r>
            <a:r>
              <a:rPr lang="ru-RU" dirty="0" smtClean="0">
                <a:latin typeface="Kristen ITC" panose="03050502040202030202" pitchFamily="66" charset="0"/>
              </a:rPr>
              <a:t>?” (</a:t>
            </a:r>
            <a:r>
              <a:rPr lang="ru-RU" dirty="0" err="1" smtClean="0">
                <a:latin typeface="Kristen ITC" panose="03050502040202030202" pitchFamily="66" charset="0"/>
              </a:rPr>
              <a:t>Матеј</a:t>
            </a:r>
            <a:r>
              <a:rPr lang="ru-RU" dirty="0" smtClean="0">
                <a:latin typeface="Kristen ITC" panose="03050502040202030202" pitchFamily="66" charset="0"/>
              </a:rPr>
              <a:t> 3;14), те да га </a:t>
            </a:r>
            <a:r>
              <a:rPr lang="ru-RU" dirty="0" err="1" smtClean="0">
                <a:latin typeface="Kristen ITC" panose="03050502040202030202" pitchFamily="66" charset="0"/>
              </a:rPr>
              <a:t>је</a:t>
            </a:r>
            <a:r>
              <a:rPr lang="ru-RU" dirty="0" smtClean="0">
                <a:latin typeface="Kristen ITC" panose="03050502040202030202" pitchFamily="66" charset="0"/>
              </a:rPr>
              <a:t> </a:t>
            </a:r>
            <a:r>
              <a:rPr lang="ru-RU" dirty="0" err="1" smtClean="0">
                <a:latin typeface="Kristen ITC" panose="03050502040202030202" pitchFamily="66" charset="0"/>
              </a:rPr>
              <a:t>крстио</a:t>
            </a:r>
            <a:r>
              <a:rPr lang="ru-RU" dirty="0" smtClean="0">
                <a:latin typeface="Kristen ITC" panose="03050502040202030202" pitchFamily="66" charset="0"/>
              </a:rPr>
              <a:t> тек на </a:t>
            </a:r>
            <a:r>
              <a:rPr lang="ru-RU" dirty="0" err="1" smtClean="0">
                <a:latin typeface="Kristen ITC" panose="03050502040202030202" pitchFamily="66" charset="0"/>
              </a:rPr>
              <a:t>његово</a:t>
            </a:r>
            <a:r>
              <a:rPr lang="ru-RU" dirty="0" smtClean="0">
                <a:latin typeface="Kristen ITC" panose="03050502040202030202" pitchFamily="66" charset="0"/>
              </a:rPr>
              <a:t> </a:t>
            </a:r>
            <a:r>
              <a:rPr lang="ru-RU" dirty="0" err="1" smtClean="0">
                <a:latin typeface="Kristen ITC" panose="03050502040202030202" pitchFamily="66" charset="0"/>
              </a:rPr>
              <a:t>инсистирање</a:t>
            </a:r>
            <a:r>
              <a:rPr lang="ru-RU" dirty="0" smtClean="0">
                <a:latin typeface="Kristen ITC" panose="03050502040202030202" pitchFamily="66" charset="0"/>
              </a:rPr>
              <a:t>. </a:t>
            </a:r>
            <a:r>
              <a:rPr lang="ru-RU" dirty="0" err="1" smtClean="0">
                <a:latin typeface="Kristen ITC" panose="03050502040202030202" pitchFamily="66" charset="0"/>
              </a:rPr>
              <a:t>Библијски</a:t>
            </a:r>
            <a:r>
              <a:rPr lang="ru-RU" dirty="0" smtClean="0">
                <a:latin typeface="Kristen ITC" panose="03050502040202030202" pitchFamily="66" charset="0"/>
              </a:rPr>
              <a:t> текст </a:t>
            </a:r>
            <a:r>
              <a:rPr lang="ru-RU" dirty="0" err="1" smtClean="0">
                <a:latin typeface="Kristen ITC" panose="03050502040202030202" pitchFamily="66" charset="0"/>
              </a:rPr>
              <a:t>приповеда</a:t>
            </a:r>
            <a:r>
              <a:rPr lang="ru-RU" dirty="0" smtClean="0">
                <a:latin typeface="Kristen ITC" panose="03050502040202030202" pitchFamily="66" charset="0"/>
              </a:rPr>
              <a:t> да </a:t>
            </a:r>
            <a:r>
              <a:rPr lang="ru-RU" dirty="0" err="1" smtClean="0">
                <a:latin typeface="Kristen ITC" panose="03050502040202030202" pitchFamily="66" charset="0"/>
              </a:rPr>
              <a:t>након</a:t>
            </a:r>
            <a:r>
              <a:rPr lang="ru-RU" dirty="0" smtClean="0">
                <a:latin typeface="Kristen ITC" panose="03050502040202030202" pitchFamily="66" charset="0"/>
              </a:rPr>
              <a:t> </a:t>
            </a:r>
            <a:r>
              <a:rPr lang="ru-RU" dirty="0" err="1" smtClean="0">
                <a:latin typeface="Kristen ITC" panose="03050502040202030202" pitchFamily="66" charset="0"/>
              </a:rPr>
              <a:t>што</a:t>
            </a:r>
            <a:r>
              <a:rPr lang="ru-RU" dirty="0" smtClean="0">
                <a:latin typeface="Kristen ITC" panose="03050502040202030202" pitchFamily="66" charset="0"/>
              </a:rPr>
              <a:t> га </a:t>
            </a:r>
            <a:r>
              <a:rPr lang="ru-RU" dirty="0" err="1" smtClean="0">
                <a:latin typeface="Kristen ITC" panose="03050502040202030202" pitchFamily="66" charset="0"/>
              </a:rPr>
              <a:t>је</a:t>
            </a:r>
            <a:r>
              <a:rPr lang="ru-RU" dirty="0" smtClean="0">
                <a:latin typeface="Kristen ITC" panose="03050502040202030202" pitchFamily="66" charset="0"/>
              </a:rPr>
              <a:t> </a:t>
            </a:r>
            <a:r>
              <a:rPr lang="ru-RU" dirty="0" err="1" smtClean="0">
                <a:latin typeface="Kristen ITC" panose="03050502040202030202" pitchFamily="66" charset="0"/>
              </a:rPr>
              <a:t>Јован</a:t>
            </a:r>
            <a:r>
              <a:rPr lang="ru-RU" dirty="0" smtClean="0">
                <a:latin typeface="Kristen ITC" panose="03050502040202030202" pitchFamily="66" charset="0"/>
              </a:rPr>
              <a:t> </a:t>
            </a:r>
            <a:r>
              <a:rPr lang="ru-RU" dirty="0" err="1" smtClean="0">
                <a:latin typeface="Kristen ITC" panose="03050502040202030202" pitchFamily="66" charset="0"/>
              </a:rPr>
              <a:t>потопио</a:t>
            </a:r>
            <a:r>
              <a:rPr lang="ru-RU" dirty="0" smtClean="0">
                <a:latin typeface="Kristen ITC" panose="03050502040202030202" pitchFamily="66" charset="0"/>
              </a:rPr>
              <a:t> у реку </a:t>
            </a:r>
            <a:r>
              <a:rPr lang="ru-RU" dirty="0" err="1" smtClean="0">
                <a:latin typeface="Kristen ITC" panose="03050502040202030202" pitchFamily="66" charset="0"/>
              </a:rPr>
              <a:t>Јордан</a:t>
            </a:r>
            <a:r>
              <a:rPr lang="ru-RU" dirty="0" smtClean="0">
                <a:latin typeface="Kristen ITC" panose="03050502040202030202" pitchFamily="66" charset="0"/>
              </a:rPr>
              <a:t> и </a:t>
            </a:r>
            <a:r>
              <a:rPr lang="ru-RU" dirty="0" err="1" smtClean="0">
                <a:latin typeface="Kristen ITC" panose="03050502040202030202" pitchFamily="66" charset="0"/>
              </a:rPr>
              <a:t>крстио</a:t>
            </a:r>
            <a:r>
              <a:rPr lang="ru-RU" dirty="0" smtClean="0">
                <a:latin typeface="Kristen ITC" panose="03050502040202030202" pitchFamily="66" charset="0"/>
              </a:rPr>
              <a:t> га, </a:t>
            </a:r>
            <a:r>
              <a:rPr lang="ru-RU" dirty="0" err="1" smtClean="0">
                <a:latin typeface="Kristen ITC" panose="03050502040202030202" pitchFamily="66" charset="0"/>
              </a:rPr>
              <a:t>са</a:t>
            </a:r>
            <a:r>
              <a:rPr lang="ru-RU" dirty="0" smtClean="0">
                <a:latin typeface="Kristen ITC" panose="03050502040202030202" pitchFamily="66" charset="0"/>
              </a:rPr>
              <a:t> неба се на </a:t>
            </a:r>
            <a:r>
              <a:rPr lang="ru-RU" dirty="0" err="1" smtClean="0">
                <a:latin typeface="Kristen ITC" panose="03050502040202030202" pitchFamily="66" charset="0"/>
              </a:rPr>
              <a:t>Исуса</a:t>
            </a:r>
            <a:r>
              <a:rPr lang="ru-RU" dirty="0" smtClean="0">
                <a:latin typeface="Kristen ITC" panose="03050502040202030202" pitchFamily="66" charset="0"/>
              </a:rPr>
              <a:t> </a:t>
            </a:r>
            <a:r>
              <a:rPr lang="ru-RU" dirty="0" err="1" smtClean="0">
                <a:latin typeface="Kristen ITC" panose="03050502040202030202" pitchFamily="66" charset="0"/>
              </a:rPr>
              <a:t>спустио</a:t>
            </a:r>
            <a:r>
              <a:rPr lang="ru-RU" dirty="0" smtClean="0">
                <a:latin typeface="Kristen ITC" panose="03050502040202030202" pitchFamily="66" charset="0"/>
              </a:rPr>
              <a:t> Дух свети у виду голуба и </a:t>
            </a:r>
            <a:r>
              <a:rPr lang="ru-RU" dirty="0" err="1" smtClean="0">
                <a:latin typeface="Kristen ITC" panose="03050502040202030202" pitchFamily="66" charset="0"/>
              </a:rPr>
              <a:t>Божји</a:t>
            </a:r>
            <a:r>
              <a:rPr lang="ru-RU" dirty="0" smtClean="0">
                <a:latin typeface="Kristen ITC" panose="03050502040202030202" pitchFamily="66" charset="0"/>
              </a:rPr>
              <a:t> глас </a:t>
            </a:r>
            <a:r>
              <a:rPr lang="ru-RU" dirty="0" err="1" smtClean="0">
                <a:latin typeface="Kristen ITC" panose="03050502040202030202" pitchFamily="66" charset="0"/>
              </a:rPr>
              <a:t>је</a:t>
            </a:r>
            <a:r>
              <a:rPr lang="ru-RU" dirty="0" smtClean="0">
                <a:latin typeface="Kristen ITC" panose="03050502040202030202" pitchFamily="66" charset="0"/>
              </a:rPr>
              <a:t> </a:t>
            </a:r>
            <a:r>
              <a:rPr lang="ru-RU" dirty="0" err="1" smtClean="0">
                <a:latin typeface="Kristen ITC" panose="03050502040202030202" pitchFamily="66" charset="0"/>
              </a:rPr>
              <a:t>проговорио</a:t>
            </a:r>
            <a:r>
              <a:rPr lang="ru-RU" dirty="0" smtClean="0">
                <a:latin typeface="Kristen ITC" panose="03050502040202030202" pitchFamily="66" charset="0"/>
              </a:rPr>
              <a:t>:</a:t>
            </a:r>
          </a:p>
          <a:p>
            <a:pPr marL="0" indent="0">
              <a:buNone/>
            </a:pPr>
            <a:r>
              <a:rPr lang="ru-RU" dirty="0" smtClean="0">
                <a:latin typeface="Kristen ITC" panose="03050502040202030202" pitchFamily="66" charset="0"/>
              </a:rPr>
              <a:t> “</a:t>
            </a:r>
            <a:r>
              <a:rPr lang="ru-RU" dirty="0" err="1" smtClean="0">
                <a:latin typeface="Kristen ITC" panose="03050502040202030202" pitchFamily="66" charset="0"/>
              </a:rPr>
              <a:t>Ти</a:t>
            </a:r>
            <a:r>
              <a:rPr lang="ru-RU" dirty="0" smtClean="0">
                <a:latin typeface="Kristen ITC" panose="03050502040202030202" pitchFamily="66" charset="0"/>
              </a:rPr>
              <a:t> си </a:t>
            </a:r>
            <a:r>
              <a:rPr lang="ru-RU" dirty="0" err="1" smtClean="0">
                <a:latin typeface="Kristen ITC" panose="03050502040202030202" pitchFamily="66" charset="0"/>
              </a:rPr>
              <a:t>син</a:t>
            </a:r>
            <a:r>
              <a:rPr lang="ru-RU" dirty="0" smtClean="0">
                <a:latin typeface="Kristen ITC" panose="03050502040202030202" pitchFamily="66" charset="0"/>
              </a:rPr>
              <a:t> </a:t>
            </a:r>
            <a:r>
              <a:rPr lang="ru-RU" dirty="0" err="1" smtClean="0">
                <a:latin typeface="Kristen ITC" panose="03050502040202030202" pitchFamily="66" charset="0"/>
              </a:rPr>
              <a:t>мој</a:t>
            </a:r>
            <a:r>
              <a:rPr lang="ru-RU" dirty="0" smtClean="0">
                <a:latin typeface="Kristen ITC" panose="03050502040202030202" pitchFamily="66" charset="0"/>
              </a:rPr>
              <a:t> </a:t>
            </a:r>
            <a:r>
              <a:rPr lang="ru-RU" dirty="0" err="1" smtClean="0">
                <a:latin typeface="Kristen ITC" panose="03050502040202030202" pitchFamily="66" charset="0"/>
              </a:rPr>
              <a:t>љубљени</a:t>
            </a:r>
            <a:r>
              <a:rPr lang="ru-RU" dirty="0" smtClean="0">
                <a:latin typeface="Kristen ITC" panose="03050502040202030202" pitchFamily="66" charset="0"/>
              </a:rPr>
              <a:t>. У </a:t>
            </a:r>
            <a:r>
              <a:rPr lang="ru-RU" dirty="0" err="1" smtClean="0">
                <a:latin typeface="Kristen ITC" panose="03050502040202030202" pitchFamily="66" charset="0"/>
              </a:rPr>
              <a:t>теби</a:t>
            </a:r>
            <a:r>
              <a:rPr lang="ru-RU" dirty="0" smtClean="0">
                <a:latin typeface="Kristen ITC" panose="03050502040202030202" pitchFamily="66" charset="0"/>
              </a:rPr>
              <a:t> ми </a:t>
            </a:r>
            <a:r>
              <a:rPr lang="ru-RU" dirty="0" err="1" smtClean="0">
                <a:latin typeface="Kristen ITC" panose="03050502040202030202" pitchFamily="66" charset="0"/>
              </a:rPr>
              <a:t>сва</a:t>
            </a:r>
            <a:r>
              <a:rPr lang="ru-RU" dirty="0" smtClean="0">
                <a:latin typeface="Kristen ITC" panose="03050502040202030202" pitchFamily="66" charset="0"/>
              </a:rPr>
              <a:t> </a:t>
            </a:r>
            <a:r>
              <a:rPr lang="ru-RU" dirty="0" err="1" smtClean="0">
                <a:latin typeface="Kristen ITC" panose="03050502040202030202" pitchFamily="66" charset="0"/>
              </a:rPr>
              <a:t>милина</a:t>
            </a:r>
            <a:r>
              <a:rPr lang="ru-RU" dirty="0" smtClean="0">
                <a:latin typeface="Kristen ITC" panose="03050502040202030202" pitchFamily="66" charset="0"/>
              </a:rPr>
              <a:t>.“</a:t>
            </a:r>
          </a:p>
          <a:p>
            <a:pPr marL="0" indent="0">
              <a:buNone/>
            </a:pPr>
            <a:endParaRPr lang="ru-RU" dirty="0">
              <a:latin typeface="Kristen ITC" panose="03050502040202030202" pitchFamily="66" charset="0"/>
            </a:endParaRPr>
          </a:p>
          <a:p>
            <a:pPr marL="0" indent="0">
              <a:buNone/>
            </a:pPr>
            <a:r>
              <a:rPr lang="ru-RU" dirty="0" smtClean="0">
                <a:latin typeface="Kristen ITC" panose="03050502040202030202" pitchFamily="66" charset="0"/>
              </a:rPr>
              <a:t> </a:t>
            </a:r>
            <a:r>
              <a:rPr lang="ru-RU" dirty="0" err="1" smtClean="0">
                <a:latin typeface="Kristen ITC" panose="03050502040202030202" pitchFamily="66" charset="0"/>
              </a:rPr>
              <a:t>Овај</a:t>
            </a:r>
            <a:r>
              <a:rPr lang="ru-RU" dirty="0" smtClean="0">
                <a:latin typeface="Kristen ITC" panose="03050502040202030202" pitchFamily="66" charset="0"/>
              </a:rPr>
              <a:t> </a:t>
            </a:r>
            <a:r>
              <a:rPr lang="ru-RU" dirty="0" err="1" smtClean="0">
                <a:latin typeface="Kristen ITC" panose="03050502040202030202" pitchFamily="66" charset="0"/>
              </a:rPr>
              <a:t>догађај</a:t>
            </a:r>
            <a:r>
              <a:rPr lang="ru-RU" dirty="0" smtClean="0">
                <a:latin typeface="Kristen ITC" panose="03050502040202030202" pitchFamily="66" charset="0"/>
              </a:rPr>
              <a:t> се у </a:t>
            </a:r>
            <a:r>
              <a:rPr lang="ru-RU" dirty="0" err="1" smtClean="0">
                <a:latin typeface="Kristen ITC" panose="03050502040202030202" pitchFamily="66" charset="0"/>
              </a:rPr>
              <a:t>хришћанству</a:t>
            </a:r>
            <a:r>
              <a:rPr lang="ru-RU" dirty="0" smtClean="0">
                <a:latin typeface="Kristen ITC" panose="03050502040202030202" pitchFamily="66" charset="0"/>
              </a:rPr>
              <a:t> </a:t>
            </a:r>
            <a:r>
              <a:rPr lang="ru-RU" dirty="0" err="1" smtClean="0">
                <a:latin typeface="Kristen ITC" panose="03050502040202030202" pitchFamily="66" charset="0"/>
              </a:rPr>
              <a:t>назива</a:t>
            </a:r>
            <a:r>
              <a:rPr lang="ru-RU" dirty="0" smtClean="0">
                <a:latin typeface="Kristen ITC" panose="03050502040202030202" pitchFamily="66" charset="0"/>
              </a:rPr>
              <a:t> </a:t>
            </a:r>
            <a:r>
              <a:rPr lang="ru-RU" dirty="0" err="1" smtClean="0">
                <a:latin typeface="Kristen ITC" panose="03050502040202030202" pitchFamily="66" charset="0"/>
              </a:rPr>
              <a:t>богојављање</a:t>
            </a:r>
            <a:r>
              <a:rPr lang="ru-RU" dirty="0" smtClean="0">
                <a:latin typeface="Kristen ITC" panose="03050502040202030202" pitchFamily="66" charset="0"/>
              </a:rPr>
              <a:t>.</a:t>
            </a:r>
            <a:endParaRPr lang="en-US" dirty="0">
              <a:latin typeface="Kristen ITC" panose="03050502040202030202" pitchFamily="66" charset="0"/>
            </a:endParaRPr>
          </a:p>
        </p:txBody>
      </p:sp>
    </p:spTree>
    <p:extLst>
      <p:ext uri="{BB962C8B-B14F-4D97-AF65-F5344CB8AC3E}">
        <p14:creationId xmlns:p14="http://schemas.microsoft.com/office/powerpoint/2010/main" val="21272547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49013" y="365125"/>
            <a:ext cx="5234152" cy="6274676"/>
          </a:xfrm>
          <a:prstGeom prst="rect">
            <a:avLst/>
          </a:prstGeom>
        </p:spPr>
      </p:pic>
      <p:pic>
        <p:nvPicPr>
          <p:cNvPr id="5" name="Picture 4"/>
          <p:cNvPicPr>
            <a:picLocks noChangeAspect="1"/>
          </p:cNvPicPr>
          <p:nvPr/>
        </p:nvPicPr>
        <p:blipFill>
          <a:blip r:embed="rId3"/>
          <a:stretch>
            <a:fillRect/>
          </a:stretch>
        </p:blipFill>
        <p:spPr>
          <a:xfrm>
            <a:off x="6261539" y="365125"/>
            <a:ext cx="5281448" cy="6274676"/>
          </a:xfrm>
          <a:prstGeom prst="rect">
            <a:avLst/>
          </a:prstGeom>
        </p:spPr>
      </p:pic>
    </p:spTree>
    <p:extLst>
      <p:ext uri="{BB962C8B-B14F-4D97-AF65-F5344CB8AC3E}">
        <p14:creationId xmlns:p14="http://schemas.microsoft.com/office/powerpoint/2010/main" val="13209704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38200" y="365125"/>
            <a:ext cx="10515600" cy="5811838"/>
          </a:xfrm>
        </p:spPr>
        <p:txBody>
          <a:bodyPr/>
          <a:lstStyle/>
          <a:p>
            <a:endParaRPr lang="sr-Latn-RS" dirty="0" smtClean="0">
              <a:latin typeface="Kristen ITC" panose="03050502040202030202" pitchFamily="66" charset="0"/>
            </a:endParaRPr>
          </a:p>
          <a:p>
            <a:r>
              <a:rPr lang="sr-Cyrl-RS" dirty="0" smtClean="0">
                <a:latin typeface="Kristen ITC" panose="03050502040202030202" pitchFamily="66" charset="0"/>
              </a:rPr>
              <a:t>Према хришћанском предању, Јован Крститељ је погубљен по наговору Херодијаде, жене Ирода Антипе, којима је приговорио због прељуба, јер се Иродијада удала за краља Ирода, брата њеног мужа Филипа, који још беше жив.</a:t>
            </a:r>
            <a:endParaRPr lang="sr-Latn-RS" dirty="0" smtClean="0">
              <a:latin typeface="Kristen ITC" panose="03050502040202030202" pitchFamily="66" charset="0"/>
            </a:endParaRPr>
          </a:p>
          <a:p>
            <a:endParaRPr lang="sr-Latn-RS" dirty="0">
              <a:latin typeface="Kristen ITC" panose="03050502040202030202" pitchFamily="66" charset="0"/>
            </a:endParaRPr>
          </a:p>
          <a:p>
            <a:endParaRPr lang="sr-Cyrl-RS" dirty="0" smtClean="0">
              <a:latin typeface="Kristen ITC" panose="03050502040202030202" pitchFamily="66" charset="0"/>
            </a:endParaRPr>
          </a:p>
          <a:p>
            <a:pPr marL="0" indent="0">
              <a:buNone/>
            </a:pPr>
            <a:endParaRPr lang="sr-Cyrl-RS" dirty="0">
              <a:latin typeface="Kristen ITC" panose="03050502040202030202" pitchFamily="66" charset="0"/>
            </a:endParaRPr>
          </a:p>
          <a:p>
            <a:pPr marL="0" indent="0">
              <a:buNone/>
            </a:pPr>
            <a:endParaRPr lang="sr-Cyrl-RS" dirty="0" smtClean="0">
              <a:latin typeface="Kristen ITC" panose="03050502040202030202" pitchFamily="66" charset="0"/>
            </a:endParaRPr>
          </a:p>
          <a:p>
            <a:pPr marL="0" indent="0">
              <a:buNone/>
            </a:pPr>
            <a:endParaRPr lang="sr-Latn-RS" dirty="0" smtClean="0">
              <a:latin typeface="Kristen ITC" panose="03050502040202030202" pitchFamily="66" charset="0"/>
            </a:endParaRPr>
          </a:p>
          <a:p>
            <a:pPr marL="0" indent="0">
              <a:buNone/>
            </a:pPr>
            <a:endParaRPr lang="sr-Cyrl-RS" dirty="0" smtClean="0">
              <a:latin typeface="Kristen ITC" panose="03050502040202030202" pitchFamily="66" charset="0"/>
            </a:endParaRPr>
          </a:p>
          <a:p>
            <a:r>
              <a:rPr lang="sr-Cyrl-RS" dirty="0" smtClean="0">
                <a:latin typeface="Kristen ITC" panose="03050502040202030202" pitchFamily="66" charset="0"/>
              </a:rPr>
              <a:t>Остаци Херодотовог утврђења, где је погубљен Јован.</a:t>
            </a:r>
          </a:p>
          <a:p>
            <a:endParaRPr lang="en-US" dirty="0">
              <a:latin typeface="Kristen ITC" panose="03050502040202030202" pitchFamily="66" charset="0"/>
            </a:endParaRPr>
          </a:p>
        </p:txBody>
      </p:sp>
      <p:pic>
        <p:nvPicPr>
          <p:cNvPr id="4" name="Picture 3"/>
          <p:cNvPicPr>
            <a:picLocks noChangeAspect="1"/>
          </p:cNvPicPr>
          <p:nvPr/>
        </p:nvPicPr>
        <p:blipFill>
          <a:blip r:embed="rId2"/>
          <a:stretch>
            <a:fillRect/>
          </a:stretch>
        </p:blipFill>
        <p:spPr>
          <a:xfrm>
            <a:off x="1013264" y="3271044"/>
            <a:ext cx="3763688" cy="1822066"/>
          </a:xfrm>
          <a:prstGeom prst="rect">
            <a:avLst/>
          </a:prstGeom>
        </p:spPr>
      </p:pic>
    </p:spTree>
    <p:extLst>
      <p:ext uri="{BB962C8B-B14F-4D97-AF65-F5344CB8AC3E}">
        <p14:creationId xmlns:p14="http://schemas.microsoft.com/office/powerpoint/2010/main" val="13553013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pPr algn="ctr"/>
            <a:r>
              <a:rPr lang="sr-Cyrl-RS" dirty="0" smtClean="0">
                <a:latin typeface="Kristen ITC" panose="03050502040202030202" pitchFamily="66" charset="0"/>
              </a:rPr>
              <a:t>Пророштво Светог Јована</a:t>
            </a:r>
            <a:endParaRPr lang="en-US" dirty="0">
              <a:latin typeface="Kristen ITC" panose="03050502040202030202" pitchFamily="66" charset="0"/>
            </a:endParaRPr>
          </a:p>
        </p:txBody>
      </p:sp>
      <p:sp>
        <p:nvSpPr>
          <p:cNvPr id="3" name="Content Placeholder 2"/>
          <p:cNvSpPr>
            <a:spLocks noGrp="1"/>
          </p:cNvSpPr>
          <p:nvPr>
            <p:ph idx="1"/>
          </p:nvPr>
        </p:nvSpPr>
        <p:spPr/>
        <p:txBody>
          <a:bodyPr/>
          <a:lstStyle/>
          <a:p>
            <a:endParaRPr lang="sr-Cyrl-RS" dirty="0" smtClean="0">
              <a:latin typeface="Kristen ITC" panose="03050502040202030202" pitchFamily="66" charset="0"/>
            </a:endParaRPr>
          </a:p>
          <a:p>
            <a:r>
              <a:rPr lang="sr-Cyrl-RS" dirty="0" smtClean="0">
                <a:latin typeface="Kristen ITC" panose="03050502040202030202" pitchFamily="66" charset="0"/>
              </a:rPr>
              <a:t>Главно пророчанство Јована Крститеља је његова главна заслуга, како је наведено у Библији, била је та што је први упознао Исуса Христа. </a:t>
            </a:r>
          </a:p>
          <a:p>
            <a:r>
              <a:rPr lang="sr-Cyrl-RS" dirty="0" smtClean="0">
                <a:latin typeface="Kristen ITC" panose="03050502040202030202" pitchFamily="66" charset="0"/>
              </a:rPr>
              <a:t>Управо је он рекао фарисејима да „између нас постоји неко кога не познајете“. И, према Јовану, крштен од њега је управо Онај, „од кога нисам достојан да одвежем каиш на Његовим ципелама“.</a:t>
            </a:r>
            <a:endParaRPr lang="en-US" dirty="0">
              <a:latin typeface="Kristen ITC" panose="03050502040202030202" pitchFamily="66" charset="0"/>
            </a:endParaRPr>
          </a:p>
        </p:txBody>
      </p:sp>
    </p:spTree>
    <p:extLst>
      <p:ext uri="{BB962C8B-B14F-4D97-AF65-F5344CB8AC3E}">
        <p14:creationId xmlns:p14="http://schemas.microsoft.com/office/powerpoint/2010/main" val="28319295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48365"/>
          </a:xfrm>
        </p:spPr>
        <p:txBody>
          <a:bodyPr>
            <a:normAutofit/>
          </a:bodyPr>
          <a:lstStyle/>
          <a:p>
            <a:r>
              <a:rPr lang="sr-Cyrl-RS" sz="2000" b="1" dirty="0" smtClean="0">
                <a:latin typeface="Kristen ITC" panose="03050502040202030202" pitchFamily="66" charset="0"/>
              </a:rPr>
              <a:t>Св.Јован –Владика Николај Велимировић</a:t>
            </a:r>
            <a:endParaRPr lang="en-US" sz="2000" b="1" dirty="0">
              <a:latin typeface="Kristen ITC" panose="03050502040202030202" pitchFamily="66" charset="0"/>
            </a:endParaRPr>
          </a:p>
        </p:txBody>
      </p:sp>
      <p:pic>
        <p:nvPicPr>
          <p:cNvPr id="4" name="Picture 3"/>
          <p:cNvPicPr>
            <a:picLocks noChangeAspect="1"/>
          </p:cNvPicPr>
          <p:nvPr/>
        </p:nvPicPr>
        <p:blipFill>
          <a:blip r:embed="rId2"/>
          <a:stretch>
            <a:fillRect/>
          </a:stretch>
        </p:blipFill>
        <p:spPr>
          <a:xfrm>
            <a:off x="9619593" y="3552660"/>
            <a:ext cx="2286000" cy="3000375"/>
          </a:xfrm>
          <a:prstGeom prst="rect">
            <a:avLst/>
          </a:prstGeom>
        </p:spPr>
      </p:pic>
      <p:sp>
        <p:nvSpPr>
          <p:cNvPr id="7" name="Content Placeholder 6"/>
          <p:cNvSpPr>
            <a:spLocks noGrp="1"/>
          </p:cNvSpPr>
          <p:nvPr>
            <p:ph idx="1"/>
          </p:nvPr>
        </p:nvSpPr>
        <p:spPr>
          <a:xfrm>
            <a:off x="504497" y="1825625"/>
            <a:ext cx="10849303" cy="4922016"/>
          </a:xfrm>
        </p:spPr>
        <p:txBody>
          <a:bodyPr>
            <a:normAutofit fontScale="55000" lnSpcReduction="20000"/>
          </a:bodyPr>
          <a:lstStyle/>
          <a:p>
            <a:pPr marL="0" indent="0">
              <a:buNone/>
            </a:pPr>
            <a:r>
              <a:rPr lang="ru-RU" sz="3600" dirty="0" smtClean="0">
                <a:latin typeface="Kristen ITC" panose="03050502040202030202" pitchFamily="66" charset="0"/>
              </a:rPr>
              <a:t>,,</a:t>
            </a:r>
            <a:r>
              <a:rPr lang="ru-RU" sz="3600" dirty="0" err="1" smtClean="0">
                <a:latin typeface="Kristen ITC" panose="03050502040202030202" pitchFamily="66" charset="0"/>
              </a:rPr>
              <a:t>Тридесет</a:t>
            </a:r>
            <a:r>
              <a:rPr lang="ru-RU" sz="3600" dirty="0" smtClean="0">
                <a:latin typeface="Kristen ITC" panose="03050502040202030202" pitchFamily="66" charset="0"/>
              </a:rPr>
              <a:t> година поста и </a:t>
            </a:r>
            <a:r>
              <a:rPr lang="ru-RU" sz="3600" dirty="0" err="1" smtClean="0">
                <a:latin typeface="Kristen ITC" panose="03050502040202030202" pitchFamily="66" charset="0"/>
              </a:rPr>
              <a:t>молчања</a:t>
            </a:r>
            <a:endParaRPr lang="ru-RU" sz="3600" dirty="0" smtClean="0">
              <a:latin typeface="Kristen ITC" panose="03050502040202030202" pitchFamily="66" charset="0"/>
            </a:endParaRPr>
          </a:p>
          <a:p>
            <a:pPr marL="0" indent="0">
              <a:buNone/>
            </a:pPr>
            <a:r>
              <a:rPr lang="ru-RU" sz="3600" dirty="0" smtClean="0">
                <a:latin typeface="Kristen ITC" panose="03050502040202030202" pitchFamily="66" charset="0"/>
              </a:rPr>
              <a:t>То ни </a:t>
            </a:r>
            <a:r>
              <a:rPr lang="ru-RU" sz="3600" dirty="0" err="1" smtClean="0">
                <a:latin typeface="Kristen ITC" panose="03050502040202030202" pitchFamily="66" charset="0"/>
              </a:rPr>
              <a:t>горске</a:t>
            </a:r>
            <a:r>
              <a:rPr lang="ru-RU" sz="3600" dirty="0" smtClean="0">
                <a:latin typeface="Kristen ITC" panose="03050502040202030202" pitchFamily="66" charset="0"/>
              </a:rPr>
              <a:t> звери не могу </a:t>
            </a:r>
            <a:r>
              <a:rPr lang="ru-RU" sz="3600" dirty="0" err="1" smtClean="0">
                <a:latin typeface="Kristen ITC" panose="03050502040202030202" pitchFamily="66" charset="0"/>
              </a:rPr>
              <a:t>поднети</a:t>
            </a:r>
            <a:endParaRPr lang="ru-RU" sz="3600" dirty="0" smtClean="0">
              <a:latin typeface="Kristen ITC" panose="03050502040202030202" pitchFamily="66" charset="0"/>
            </a:endParaRPr>
          </a:p>
          <a:p>
            <a:pPr marL="0" indent="0">
              <a:buNone/>
            </a:pPr>
            <a:r>
              <a:rPr lang="ru-RU" sz="3600" dirty="0" smtClean="0">
                <a:latin typeface="Kristen ITC" panose="03050502040202030202" pitchFamily="66" charset="0"/>
              </a:rPr>
              <a:t>Лав глад </a:t>
            </a:r>
            <a:r>
              <a:rPr lang="ru-RU" sz="3600" dirty="0" err="1" smtClean="0">
                <a:latin typeface="Kristen ITC" panose="03050502040202030202" pitchFamily="66" charset="0"/>
              </a:rPr>
              <a:t>своју</a:t>
            </a:r>
            <a:r>
              <a:rPr lang="ru-RU" sz="3600" dirty="0" smtClean="0">
                <a:latin typeface="Kristen ITC" panose="03050502040202030202" pitchFamily="66" charset="0"/>
              </a:rPr>
              <a:t> блажи </a:t>
            </a:r>
            <a:r>
              <a:rPr lang="ru-RU" sz="3600" dirty="0" err="1" smtClean="0">
                <a:latin typeface="Kristen ITC" panose="03050502040202030202" pitchFamily="66" charset="0"/>
              </a:rPr>
              <a:t>музиком</a:t>
            </a:r>
            <a:r>
              <a:rPr lang="ru-RU" sz="3600" dirty="0" smtClean="0">
                <a:latin typeface="Kristen ITC" panose="03050502040202030202" pitchFamily="66" charset="0"/>
              </a:rPr>
              <a:t> </a:t>
            </a:r>
            <a:r>
              <a:rPr lang="ru-RU" sz="3600" dirty="0" err="1" smtClean="0">
                <a:latin typeface="Kristen ITC" panose="03050502040202030202" pitchFamily="66" charset="0"/>
              </a:rPr>
              <a:t>рикања</a:t>
            </a:r>
            <a:endParaRPr lang="ru-RU" sz="3600" dirty="0" smtClean="0">
              <a:latin typeface="Kristen ITC" panose="03050502040202030202" pitchFamily="66" charset="0"/>
            </a:endParaRPr>
          </a:p>
          <a:p>
            <a:pPr marL="0" indent="0">
              <a:buNone/>
            </a:pPr>
            <a:r>
              <a:rPr lang="ru-RU" sz="3600" dirty="0" smtClean="0">
                <a:latin typeface="Kristen ITC" panose="03050502040202030202" pitchFamily="66" charset="0"/>
              </a:rPr>
              <a:t>А </a:t>
            </a:r>
            <a:r>
              <a:rPr lang="ru-RU" sz="3600" dirty="0" err="1" smtClean="0">
                <a:latin typeface="Kristen ITC" panose="03050502040202030202" pitchFamily="66" charset="0"/>
              </a:rPr>
              <a:t>дрво</a:t>
            </a:r>
            <a:r>
              <a:rPr lang="ru-RU" sz="3600" dirty="0" smtClean="0">
                <a:latin typeface="Kristen ITC" panose="03050502040202030202" pitchFamily="66" charset="0"/>
              </a:rPr>
              <a:t> </a:t>
            </a:r>
            <a:r>
              <a:rPr lang="ru-RU" sz="3600" dirty="0" err="1" smtClean="0">
                <a:latin typeface="Kristen ITC" panose="03050502040202030202" pitchFamily="66" charset="0"/>
              </a:rPr>
              <a:t>зажмури</a:t>
            </a:r>
            <a:r>
              <a:rPr lang="ru-RU" sz="3600" dirty="0" smtClean="0">
                <a:latin typeface="Kristen ITC" panose="03050502040202030202" pitchFamily="66" charset="0"/>
              </a:rPr>
              <a:t> </a:t>
            </a:r>
            <a:r>
              <a:rPr lang="ru-RU" sz="3600" dirty="0" err="1" smtClean="0">
                <a:latin typeface="Kristen ITC" panose="03050502040202030202" pitchFamily="66" charset="0"/>
              </a:rPr>
              <a:t>кад</a:t>
            </a:r>
            <a:r>
              <a:rPr lang="ru-RU" sz="3600" dirty="0" smtClean="0">
                <a:latin typeface="Kristen ITC" panose="03050502040202030202" pitchFamily="66" charset="0"/>
              </a:rPr>
              <a:t> </a:t>
            </a:r>
            <a:r>
              <a:rPr lang="ru-RU" sz="3600" dirty="0" err="1" smtClean="0">
                <a:latin typeface="Kristen ITC" panose="03050502040202030202" pitchFamily="66" charset="0"/>
              </a:rPr>
              <a:t>ветар</a:t>
            </a:r>
            <a:r>
              <a:rPr lang="ru-RU" sz="3600" dirty="0" smtClean="0">
                <a:latin typeface="Kristen ITC" panose="03050502040202030202" pitchFamily="66" charset="0"/>
              </a:rPr>
              <a:t> налети</a:t>
            </a:r>
          </a:p>
          <a:p>
            <a:pPr marL="0" indent="0">
              <a:buNone/>
            </a:pPr>
            <a:r>
              <a:rPr lang="ru-RU" sz="3600" dirty="0" smtClean="0">
                <a:latin typeface="Kristen ITC" panose="03050502040202030202" pitchFamily="66" charset="0"/>
              </a:rPr>
              <a:t>А </a:t>
            </a:r>
            <a:r>
              <a:rPr lang="ru-RU" sz="3600" dirty="0" err="1" smtClean="0">
                <a:latin typeface="Kristen ITC" panose="03050502040202030202" pitchFamily="66" charset="0"/>
              </a:rPr>
              <a:t>ти</a:t>
            </a:r>
            <a:r>
              <a:rPr lang="ru-RU" sz="3600" dirty="0" smtClean="0">
                <a:latin typeface="Kristen ITC" panose="03050502040202030202" pitchFamily="66" charset="0"/>
              </a:rPr>
              <a:t> не </a:t>
            </a:r>
            <a:r>
              <a:rPr lang="ru-RU" sz="3600" dirty="0" err="1" smtClean="0">
                <a:latin typeface="Kristen ITC" panose="03050502040202030202" pitchFamily="66" charset="0"/>
              </a:rPr>
              <a:t>зажмури,нит</a:t>
            </a:r>
            <a:r>
              <a:rPr lang="ru-RU" sz="3600" dirty="0" smtClean="0">
                <a:latin typeface="Kristen ITC" panose="03050502040202030202" pitchFamily="66" charset="0"/>
              </a:rPr>
              <a:t> </a:t>
            </a:r>
            <a:r>
              <a:rPr lang="ru-RU" sz="3600" dirty="0" err="1" smtClean="0">
                <a:latin typeface="Kristen ITC" panose="03050502040202030202" pitchFamily="66" charset="0"/>
              </a:rPr>
              <a:t>рикну</a:t>
            </a:r>
            <a:r>
              <a:rPr lang="ru-RU" sz="3600" dirty="0" smtClean="0">
                <a:latin typeface="Kristen ITC" panose="03050502040202030202" pitchFamily="66" charset="0"/>
              </a:rPr>
              <a:t> ,</a:t>
            </a:r>
            <a:r>
              <a:rPr lang="ru-RU" sz="3600" dirty="0" err="1" smtClean="0">
                <a:latin typeface="Kristen ITC" panose="03050502040202030202" pitchFamily="66" charset="0"/>
              </a:rPr>
              <a:t>нит</a:t>
            </a:r>
            <a:r>
              <a:rPr lang="ru-RU" sz="3600" dirty="0" smtClean="0">
                <a:latin typeface="Kristen ITC" panose="03050502040202030202" pitchFamily="66" charset="0"/>
              </a:rPr>
              <a:t> </a:t>
            </a:r>
            <a:r>
              <a:rPr lang="ru-RU" sz="3600" dirty="0" err="1" smtClean="0">
                <a:latin typeface="Kristen ITC" panose="03050502040202030202" pitchFamily="66" charset="0"/>
              </a:rPr>
              <a:t>јекну</a:t>
            </a:r>
            <a:endParaRPr lang="ru-RU" sz="3600" dirty="0" smtClean="0">
              <a:latin typeface="Kristen ITC" panose="03050502040202030202" pitchFamily="66" charset="0"/>
            </a:endParaRPr>
          </a:p>
          <a:p>
            <a:pPr marL="0" indent="0">
              <a:buNone/>
            </a:pPr>
            <a:r>
              <a:rPr lang="ru-RU" sz="3600" dirty="0" err="1" smtClean="0">
                <a:latin typeface="Kristen ITC" panose="03050502040202030202" pitchFamily="66" charset="0"/>
              </a:rPr>
              <a:t>Човек</a:t>
            </a:r>
            <a:r>
              <a:rPr lang="ru-RU" sz="3600" dirty="0" smtClean="0">
                <a:latin typeface="Kristen ITC" panose="03050502040202030202" pitchFamily="66" charset="0"/>
              </a:rPr>
              <a:t> ли си </a:t>
            </a:r>
            <a:r>
              <a:rPr lang="ru-RU" sz="3600" dirty="0" err="1" smtClean="0">
                <a:latin typeface="Kristen ITC" panose="03050502040202030202" pitchFamily="66" charset="0"/>
              </a:rPr>
              <a:t>реци</a:t>
            </a:r>
            <a:r>
              <a:rPr lang="ru-RU" sz="3600" dirty="0" smtClean="0">
                <a:latin typeface="Kristen ITC" panose="03050502040202030202" pitchFamily="66" charset="0"/>
              </a:rPr>
              <a:t>?</a:t>
            </a:r>
          </a:p>
          <a:p>
            <a:pPr marL="0" indent="0">
              <a:buNone/>
            </a:pPr>
            <a:r>
              <a:rPr lang="ru-RU" sz="3600" dirty="0" err="1" smtClean="0">
                <a:latin typeface="Kristen ITC" panose="03050502040202030202" pitchFamily="66" charset="0"/>
              </a:rPr>
              <a:t>Ја</a:t>
            </a:r>
            <a:r>
              <a:rPr lang="ru-RU" sz="3600" dirty="0" smtClean="0">
                <a:latin typeface="Kristen ITC" panose="03050502040202030202" pitchFamily="66" charset="0"/>
              </a:rPr>
              <a:t> сам глас ,а Он </a:t>
            </a:r>
            <a:r>
              <a:rPr lang="ru-RU" sz="3600" dirty="0" err="1" smtClean="0">
                <a:latin typeface="Kristen ITC" panose="03050502040202030202" pitchFamily="66" charset="0"/>
              </a:rPr>
              <a:t>Реч</a:t>
            </a:r>
            <a:r>
              <a:rPr lang="ru-RU" sz="3600" dirty="0" smtClean="0">
                <a:latin typeface="Kristen ITC" panose="03050502040202030202" pitchFamily="66" charset="0"/>
              </a:rPr>
              <a:t> </a:t>
            </a:r>
            <a:r>
              <a:rPr lang="ru-RU" sz="3600" dirty="0" err="1" smtClean="0">
                <a:latin typeface="Kristen ITC" panose="03050502040202030202" pitchFamily="66" charset="0"/>
              </a:rPr>
              <a:t>Божја</a:t>
            </a:r>
            <a:endParaRPr lang="ru-RU" sz="3600" dirty="0" smtClean="0">
              <a:latin typeface="Kristen ITC" panose="03050502040202030202" pitchFamily="66" charset="0"/>
            </a:endParaRPr>
          </a:p>
          <a:p>
            <a:pPr marL="0" indent="0">
              <a:buNone/>
            </a:pPr>
            <a:r>
              <a:rPr lang="ru-RU" sz="3600" dirty="0" err="1" smtClean="0">
                <a:latin typeface="Kristen ITC" panose="03050502040202030202" pitchFamily="66" charset="0"/>
              </a:rPr>
              <a:t>Послат</a:t>
            </a:r>
            <a:r>
              <a:rPr lang="ru-RU" sz="3600" dirty="0" smtClean="0">
                <a:latin typeface="Kristen ITC" panose="03050502040202030202" pitchFamily="66" charset="0"/>
              </a:rPr>
              <a:t> сам да </a:t>
            </a:r>
            <a:r>
              <a:rPr lang="ru-RU" sz="3600" dirty="0" err="1" smtClean="0">
                <a:latin typeface="Kristen ITC" panose="03050502040202030202" pitchFamily="66" charset="0"/>
              </a:rPr>
              <a:t>вичем</a:t>
            </a:r>
            <a:r>
              <a:rPr lang="ru-RU" sz="3600" dirty="0" smtClean="0">
                <a:latin typeface="Kristen ITC" panose="03050502040202030202" pitchFamily="66" charset="0"/>
              </a:rPr>
              <a:t> деци </a:t>
            </a:r>
            <a:r>
              <a:rPr lang="ru-RU" sz="3600" dirty="0" err="1" smtClean="0">
                <a:latin typeface="Kristen ITC" panose="03050502040202030202" pitchFamily="66" charset="0"/>
              </a:rPr>
              <a:t>израеља:Покајте</a:t>
            </a:r>
            <a:r>
              <a:rPr lang="ru-RU" sz="3600" dirty="0" smtClean="0">
                <a:latin typeface="Kristen ITC" panose="03050502040202030202" pitchFamily="66" charset="0"/>
              </a:rPr>
              <a:t> се </a:t>
            </a:r>
            <a:r>
              <a:rPr lang="ru-RU" sz="3600" dirty="0" err="1" smtClean="0">
                <a:latin typeface="Kristen ITC" panose="03050502040202030202" pitchFamily="66" charset="0"/>
              </a:rPr>
              <a:t>људи</a:t>
            </a:r>
            <a:r>
              <a:rPr lang="ru-RU" sz="3600" dirty="0" smtClean="0">
                <a:latin typeface="Kristen ITC" panose="03050502040202030202" pitchFamily="66" charset="0"/>
              </a:rPr>
              <a:t> ,</a:t>
            </a:r>
            <a:r>
              <a:rPr lang="ru-RU" sz="3600" dirty="0" err="1" smtClean="0">
                <a:latin typeface="Kristen ITC" panose="03050502040202030202" pitchFamily="66" charset="0"/>
              </a:rPr>
              <a:t>ево</a:t>
            </a:r>
            <a:r>
              <a:rPr lang="ru-RU" sz="3600" dirty="0" smtClean="0">
                <a:latin typeface="Kristen ITC" panose="03050502040202030202" pitchFamily="66" charset="0"/>
              </a:rPr>
              <a:t> он </a:t>
            </a:r>
            <a:r>
              <a:rPr lang="ru-RU" sz="3600" dirty="0" err="1" smtClean="0">
                <a:latin typeface="Kristen ITC" panose="03050502040202030202" pitchFamily="66" charset="0"/>
              </a:rPr>
              <a:t>долази</a:t>
            </a:r>
            <a:endParaRPr lang="ru-RU" sz="3600" dirty="0" smtClean="0">
              <a:latin typeface="Kristen ITC" panose="03050502040202030202" pitchFamily="66" charset="0"/>
            </a:endParaRPr>
          </a:p>
          <a:p>
            <a:pPr marL="0" indent="0">
              <a:buNone/>
            </a:pPr>
            <a:r>
              <a:rPr lang="ru-RU" sz="3600" dirty="0" err="1" smtClean="0">
                <a:latin typeface="Kristen ITC" panose="03050502040202030202" pitchFamily="66" charset="0"/>
              </a:rPr>
              <a:t>Добар</a:t>
            </a:r>
            <a:r>
              <a:rPr lang="ru-RU" sz="3600" dirty="0" smtClean="0">
                <a:latin typeface="Kristen ITC" panose="03050502040202030202" pitchFamily="66" charset="0"/>
              </a:rPr>
              <a:t> плод творите </a:t>
            </a:r>
            <a:r>
              <a:rPr lang="ru-RU" sz="3600" dirty="0" err="1" smtClean="0">
                <a:latin typeface="Kristen ITC" panose="03050502040202030202" pitchFamily="66" charset="0"/>
              </a:rPr>
              <a:t>свак</a:t>
            </a:r>
            <a:r>
              <a:rPr lang="ru-RU" sz="3600" dirty="0" smtClean="0">
                <a:latin typeface="Kristen ITC" panose="03050502040202030202" pitchFamily="66" charset="0"/>
              </a:rPr>
              <a:t> по </a:t>
            </a:r>
            <a:r>
              <a:rPr lang="ru-RU" sz="3600" dirty="0" err="1" smtClean="0">
                <a:latin typeface="Kristen ITC" panose="03050502040202030202" pitchFamily="66" charset="0"/>
              </a:rPr>
              <a:t>својој</a:t>
            </a:r>
            <a:r>
              <a:rPr lang="ru-RU" sz="3600" dirty="0" smtClean="0">
                <a:latin typeface="Kristen ITC" panose="03050502040202030202" pitchFamily="66" charset="0"/>
              </a:rPr>
              <a:t> </a:t>
            </a:r>
            <a:r>
              <a:rPr lang="ru-RU" sz="3600" dirty="0" err="1" smtClean="0">
                <a:latin typeface="Kristen ITC" panose="03050502040202030202" pitchFamily="66" charset="0"/>
              </a:rPr>
              <a:t>снази</a:t>
            </a:r>
            <a:endParaRPr lang="ru-RU" sz="3600" dirty="0" smtClean="0">
              <a:latin typeface="Kristen ITC" panose="03050502040202030202" pitchFamily="66" charset="0"/>
            </a:endParaRPr>
          </a:p>
          <a:p>
            <a:pPr marL="0" indent="0">
              <a:buNone/>
            </a:pPr>
            <a:r>
              <a:rPr lang="ru-RU" sz="3600" dirty="0" err="1" smtClean="0">
                <a:latin typeface="Kristen ITC" panose="03050502040202030202" pitchFamily="66" charset="0"/>
              </a:rPr>
              <a:t>Ево</a:t>
            </a:r>
            <a:r>
              <a:rPr lang="ru-RU" sz="3600" dirty="0" smtClean="0">
                <a:latin typeface="Kristen ITC" panose="03050502040202030202" pitchFamily="66" charset="0"/>
              </a:rPr>
              <a:t> </a:t>
            </a:r>
            <a:r>
              <a:rPr lang="ru-RU" sz="3600" dirty="0" err="1" smtClean="0">
                <a:latin typeface="Kristen ITC" panose="03050502040202030202" pitchFamily="66" charset="0"/>
              </a:rPr>
              <a:t>иде</a:t>
            </a:r>
            <a:r>
              <a:rPr lang="ru-RU" sz="3600" dirty="0" smtClean="0">
                <a:latin typeface="Kristen ITC" panose="03050502040202030202" pitchFamily="66" charset="0"/>
              </a:rPr>
              <a:t> о чудо чудеса</a:t>
            </a:r>
          </a:p>
          <a:p>
            <a:pPr marL="0" indent="0">
              <a:buNone/>
            </a:pPr>
            <a:r>
              <a:rPr lang="ru-RU" sz="3600" dirty="0" err="1" smtClean="0">
                <a:latin typeface="Kristen ITC" panose="03050502040202030202" pitchFamily="66" charset="0"/>
              </a:rPr>
              <a:t>Усред</a:t>
            </a:r>
            <a:r>
              <a:rPr lang="ru-RU" sz="3600" dirty="0" smtClean="0">
                <a:latin typeface="Kristen ITC" panose="03050502040202030202" pitchFamily="66" charset="0"/>
              </a:rPr>
              <a:t> воде </a:t>
            </a:r>
            <a:r>
              <a:rPr lang="ru-RU" sz="3600" dirty="0" err="1" smtClean="0">
                <a:latin typeface="Kristen ITC" panose="03050502040202030202" pitchFamily="66" charset="0"/>
              </a:rPr>
              <a:t>скривен</a:t>
            </a:r>
            <a:r>
              <a:rPr lang="ru-RU" sz="3600" dirty="0" smtClean="0">
                <a:latin typeface="Kristen ITC" panose="03050502040202030202" pitchFamily="66" charset="0"/>
              </a:rPr>
              <a:t> </a:t>
            </a:r>
            <a:r>
              <a:rPr lang="ru-RU" sz="3600" dirty="0" err="1" smtClean="0">
                <a:latin typeface="Kristen ITC" panose="03050502040202030202" pitchFamily="66" charset="0"/>
              </a:rPr>
              <a:t>огањ</a:t>
            </a:r>
            <a:r>
              <a:rPr lang="ru-RU" sz="3600" dirty="0" smtClean="0">
                <a:latin typeface="Kristen ITC" panose="03050502040202030202" pitchFamily="66" charset="0"/>
              </a:rPr>
              <a:t> с небеса!</a:t>
            </a:r>
          </a:p>
          <a:p>
            <a:pPr marL="0" indent="0">
              <a:buNone/>
            </a:pPr>
            <a:r>
              <a:rPr lang="ru-RU" sz="3600" dirty="0" err="1" smtClean="0">
                <a:latin typeface="Kristen ITC" panose="03050502040202030202" pitchFamily="66" charset="0"/>
              </a:rPr>
              <a:t>Ево</a:t>
            </a:r>
            <a:r>
              <a:rPr lang="ru-RU" sz="3600" dirty="0" smtClean="0">
                <a:latin typeface="Kristen ITC" panose="03050502040202030202" pitchFamily="66" charset="0"/>
              </a:rPr>
              <a:t> </a:t>
            </a:r>
            <a:r>
              <a:rPr lang="ru-RU" sz="3600" dirty="0" err="1" smtClean="0">
                <a:latin typeface="Kristen ITC" panose="03050502040202030202" pitchFamily="66" charset="0"/>
              </a:rPr>
              <a:t>јагње</a:t>
            </a:r>
            <a:r>
              <a:rPr lang="ru-RU" sz="3600" dirty="0" smtClean="0">
                <a:latin typeface="Kristen ITC" panose="03050502040202030202" pitchFamily="66" charset="0"/>
              </a:rPr>
              <a:t> </a:t>
            </a:r>
            <a:r>
              <a:rPr lang="ru-RU" sz="3600" dirty="0" err="1" smtClean="0">
                <a:latin typeface="Kristen ITC" panose="03050502040202030202" pitchFamily="66" charset="0"/>
              </a:rPr>
              <a:t>Божје</a:t>
            </a:r>
            <a:r>
              <a:rPr lang="ru-RU" sz="3600" dirty="0" smtClean="0">
                <a:latin typeface="Kristen ITC" panose="03050502040202030202" pitchFamily="66" charset="0"/>
              </a:rPr>
              <a:t> сред </a:t>
            </a:r>
            <a:r>
              <a:rPr lang="ru-RU" sz="3600" dirty="0" err="1" smtClean="0">
                <a:latin typeface="Kristen ITC" panose="03050502040202030202" pitchFamily="66" charset="0"/>
              </a:rPr>
              <a:t>вукова</a:t>
            </a:r>
            <a:r>
              <a:rPr lang="ru-RU" sz="3600" dirty="0" smtClean="0">
                <a:latin typeface="Kristen ITC" panose="03050502040202030202" pitchFamily="66" charset="0"/>
              </a:rPr>
              <a:t> ходи</a:t>
            </a:r>
          </a:p>
          <a:p>
            <a:pPr marL="0" indent="0">
              <a:buNone/>
            </a:pPr>
            <a:r>
              <a:rPr lang="ru-RU" sz="3600" dirty="0" err="1" smtClean="0">
                <a:latin typeface="Kristen ITC" panose="03050502040202030202" pitchFamily="66" charset="0"/>
              </a:rPr>
              <a:t>Вукови</a:t>
            </a:r>
            <a:r>
              <a:rPr lang="ru-RU" sz="3600" dirty="0" smtClean="0">
                <a:latin typeface="Kristen ITC" panose="03050502040202030202" pitchFamily="66" charset="0"/>
              </a:rPr>
              <a:t> </a:t>
            </a:r>
            <a:r>
              <a:rPr lang="ru-RU" sz="3600" dirty="0" err="1" smtClean="0">
                <a:latin typeface="Kristen ITC" panose="03050502040202030202" pitchFamily="66" charset="0"/>
              </a:rPr>
              <a:t>перте</a:t>
            </a:r>
            <a:r>
              <a:rPr lang="ru-RU" sz="3600" dirty="0" smtClean="0">
                <a:latin typeface="Kristen ITC" panose="03050502040202030202" pitchFamily="66" charset="0"/>
              </a:rPr>
              <a:t> </a:t>
            </a:r>
            <a:r>
              <a:rPr lang="ru-RU" sz="3600" dirty="0" err="1" smtClean="0">
                <a:latin typeface="Kristen ITC" panose="03050502040202030202" pitchFamily="66" charset="0"/>
              </a:rPr>
              <a:t>ћуд</a:t>
            </a:r>
            <a:r>
              <a:rPr lang="ru-RU" sz="3600" dirty="0" smtClean="0">
                <a:latin typeface="Kristen ITC" panose="03050502040202030202" pitchFamily="66" charset="0"/>
              </a:rPr>
              <a:t> </a:t>
            </a:r>
            <a:r>
              <a:rPr lang="ru-RU" sz="3600" dirty="0" err="1" smtClean="0">
                <a:latin typeface="Kristen ITC" panose="03050502040202030202" pitchFamily="66" charset="0"/>
              </a:rPr>
              <a:t>вучју</a:t>
            </a:r>
            <a:r>
              <a:rPr lang="ru-RU" sz="3600" dirty="0" smtClean="0">
                <a:latin typeface="Kristen ITC" panose="03050502040202030202" pitchFamily="66" charset="0"/>
              </a:rPr>
              <a:t> у води</a:t>
            </a:r>
          </a:p>
          <a:p>
            <a:pPr marL="0" indent="0">
              <a:buNone/>
            </a:pPr>
            <a:r>
              <a:rPr lang="ru-RU" sz="3600" dirty="0" err="1" smtClean="0">
                <a:latin typeface="Kristen ITC" panose="03050502040202030202" pitchFamily="66" charset="0"/>
              </a:rPr>
              <a:t>Чији</a:t>
            </a:r>
            <a:r>
              <a:rPr lang="ru-RU" sz="3600" dirty="0" smtClean="0">
                <a:latin typeface="Kristen ITC" panose="03050502040202030202" pitchFamily="66" charset="0"/>
              </a:rPr>
              <a:t> </a:t>
            </a:r>
            <a:r>
              <a:rPr lang="ru-RU" sz="3600" dirty="0" err="1" smtClean="0">
                <a:latin typeface="Kristen ITC" panose="03050502040202030202" pitchFamily="66" charset="0"/>
              </a:rPr>
              <a:t>је</a:t>
            </a:r>
            <a:r>
              <a:rPr lang="ru-RU" sz="3600" dirty="0" smtClean="0">
                <a:latin typeface="Kristen ITC" panose="03050502040202030202" pitchFamily="66" charset="0"/>
              </a:rPr>
              <a:t> то глас од </a:t>
            </a:r>
            <a:r>
              <a:rPr lang="ru-RU" sz="3600" dirty="0" err="1" smtClean="0">
                <a:latin typeface="Kristen ITC" panose="03050502040202030202" pitchFamily="66" charset="0"/>
              </a:rPr>
              <a:t>ког</a:t>
            </a:r>
            <a:r>
              <a:rPr lang="ru-RU" sz="3600" dirty="0" smtClean="0">
                <a:latin typeface="Kristen ITC" panose="03050502040202030202" pitchFamily="66" charset="0"/>
              </a:rPr>
              <a:t> </a:t>
            </a:r>
            <a:r>
              <a:rPr lang="ru-RU" sz="3600" dirty="0" err="1" smtClean="0">
                <a:latin typeface="Kristen ITC" panose="03050502040202030202" pitchFamily="66" charset="0"/>
              </a:rPr>
              <a:t>векови</a:t>
            </a:r>
            <a:r>
              <a:rPr lang="ru-RU" sz="3600" dirty="0" smtClean="0">
                <a:latin typeface="Kristen ITC" panose="03050502040202030202" pitchFamily="66" charset="0"/>
              </a:rPr>
              <a:t> </a:t>
            </a:r>
            <a:r>
              <a:rPr lang="ru-RU" sz="3600" dirty="0" err="1" smtClean="0">
                <a:latin typeface="Kristen ITC" panose="03050502040202030202" pitchFamily="66" charset="0"/>
              </a:rPr>
              <a:t>трепере</a:t>
            </a:r>
            <a:r>
              <a:rPr lang="ru-RU" sz="3600" dirty="0" smtClean="0">
                <a:latin typeface="Kristen ITC" panose="03050502040202030202" pitchFamily="66" charset="0"/>
              </a:rPr>
              <a:t> ?Лава </a:t>
            </a:r>
            <a:r>
              <a:rPr lang="ru-RU" sz="3600" dirty="0" err="1" smtClean="0">
                <a:latin typeface="Kristen ITC" panose="03050502040202030202" pitchFamily="66" charset="0"/>
              </a:rPr>
              <a:t>гладног,не</a:t>
            </a:r>
            <a:r>
              <a:rPr lang="ru-RU" sz="3600" dirty="0" smtClean="0">
                <a:latin typeface="Kristen ITC" panose="03050502040202030202" pitchFamily="66" charset="0"/>
              </a:rPr>
              <a:t> не </a:t>
            </a:r>
            <a:r>
              <a:rPr lang="ru-RU" sz="3600" dirty="0" err="1" smtClean="0">
                <a:latin typeface="Kristen ITC" panose="03050502040202030202" pitchFamily="66" charset="0"/>
              </a:rPr>
              <a:t>човека</a:t>
            </a:r>
            <a:r>
              <a:rPr lang="ru-RU" sz="3600" dirty="0" smtClean="0">
                <a:latin typeface="Kristen ITC" panose="03050502040202030202" pitchFamily="66" charset="0"/>
              </a:rPr>
              <a:t> од вере“</a:t>
            </a:r>
          </a:p>
          <a:p>
            <a:pPr marL="0" indent="0">
              <a:buNone/>
            </a:pPr>
            <a:endParaRPr lang="en-US" dirty="0">
              <a:latin typeface="Kristen ITC" panose="03050502040202030202" pitchFamily="66" charset="0"/>
            </a:endParaRPr>
          </a:p>
        </p:txBody>
      </p:sp>
    </p:spTree>
    <p:extLst>
      <p:ext uri="{BB962C8B-B14F-4D97-AF65-F5344CB8AC3E}">
        <p14:creationId xmlns:p14="http://schemas.microsoft.com/office/powerpoint/2010/main" val="16196203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679841"/>
          </a:xfrm>
        </p:spPr>
        <p:txBody>
          <a:bodyPr/>
          <a:lstStyle/>
          <a:p>
            <a:endParaRPr lang="en-US" dirty="0"/>
          </a:p>
        </p:txBody>
      </p:sp>
      <p:sp>
        <p:nvSpPr>
          <p:cNvPr id="3" name="Content Placeholder 2"/>
          <p:cNvSpPr>
            <a:spLocks noGrp="1"/>
          </p:cNvSpPr>
          <p:nvPr>
            <p:ph idx="1"/>
          </p:nvPr>
        </p:nvSpPr>
        <p:spPr>
          <a:xfrm>
            <a:off x="5880537" y="5975132"/>
            <a:ext cx="5833241" cy="536028"/>
          </a:xfrm>
        </p:spPr>
        <p:style>
          <a:lnRef idx="2">
            <a:schemeClr val="accent5"/>
          </a:lnRef>
          <a:fillRef idx="1">
            <a:schemeClr val="lt1"/>
          </a:fillRef>
          <a:effectRef idx="0">
            <a:schemeClr val="accent5"/>
          </a:effectRef>
          <a:fontRef idx="minor">
            <a:schemeClr val="dk1"/>
          </a:fontRef>
        </p:style>
        <p:txBody>
          <a:bodyPr>
            <a:normAutofit/>
          </a:bodyPr>
          <a:lstStyle/>
          <a:p>
            <a:pPr marL="0" indent="0" algn="r">
              <a:buNone/>
            </a:pPr>
            <a:r>
              <a:rPr lang="sr-Cyrl-RS" sz="3200" dirty="0" smtClean="0">
                <a:latin typeface="Kristen ITC" panose="03050502040202030202" pitchFamily="66" charset="0"/>
              </a:rPr>
              <a:t>ученик Никола Срдановић 5-4</a:t>
            </a:r>
            <a:endParaRPr lang="en-US" sz="3200" dirty="0">
              <a:latin typeface="Kristen ITC" panose="03050502040202030202" pitchFamily="66" charset="0"/>
            </a:endParaRPr>
          </a:p>
        </p:txBody>
      </p:sp>
      <p:pic>
        <p:nvPicPr>
          <p:cNvPr id="5" name="Picture 4"/>
          <p:cNvPicPr>
            <a:picLocks noChangeAspect="1"/>
          </p:cNvPicPr>
          <p:nvPr/>
        </p:nvPicPr>
        <p:blipFill>
          <a:blip r:embed="rId2"/>
          <a:stretch>
            <a:fillRect/>
          </a:stretch>
        </p:blipFill>
        <p:spPr>
          <a:xfrm>
            <a:off x="1548962" y="700744"/>
            <a:ext cx="1905000" cy="2524125"/>
          </a:xfrm>
          <a:prstGeom prst="rect">
            <a:avLst/>
          </a:prstGeom>
        </p:spPr>
      </p:pic>
      <p:pic>
        <p:nvPicPr>
          <p:cNvPr id="6" name="Picture 5"/>
          <p:cNvPicPr>
            <a:picLocks noChangeAspect="1"/>
          </p:cNvPicPr>
          <p:nvPr/>
        </p:nvPicPr>
        <p:blipFill>
          <a:blip r:embed="rId3"/>
          <a:stretch>
            <a:fillRect/>
          </a:stretch>
        </p:blipFill>
        <p:spPr>
          <a:xfrm>
            <a:off x="4744845" y="700744"/>
            <a:ext cx="1794478" cy="2610015"/>
          </a:xfrm>
          <a:prstGeom prst="rect">
            <a:avLst/>
          </a:prstGeom>
        </p:spPr>
      </p:pic>
      <p:pic>
        <p:nvPicPr>
          <p:cNvPr id="7" name="Picture 6"/>
          <p:cNvPicPr>
            <a:picLocks noChangeAspect="1"/>
          </p:cNvPicPr>
          <p:nvPr/>
        </p:nvPicPr>
        <p:blipFill>
          <a:blip r:embed="rId4"/>
          <a:stretch>
            <a:fillRect/>
          </a:stretch>
        </p:blipFill>
        <p:spPr>
          <a:xfrm>
            <a:off x="7830207" y="700744"/>
            <a:ext cx="1945465" cy="2736139"/>
          </a:xfrm>
          <a:prstGeom prst="rect">
            <a:avLst/>
          </a:prstGeom>
        </p:spPr>
      </p:pic>
    </p:spTree>
    <p:extLst>
      <p:ext uri="{BB962C8B-B14F-4D97-AF65-F5344CB8AC3E}">
        <p14:creationId xmlns:p14="http://schemas.microsoft.com/office/powerpoint/2010/main" val="36292939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TotalTime>
  <Words>1013</Words>
  <Application>Microsoft Office PowerPoint</Application>
  <PresentationFormat>Widescreen</PresentationFormat>
  <Paragraphs>65</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Kristen ITC</vt:lpstr>
      <vt:lpstr>Office Theme</vt:lpstr>
      <vt:lpstr>Св. Јован Крститељ</vt:lpstr>
      <vt:lpstr>PowerPoint Presentation</vt:lpstr>
      <vt:lpstr>Овога дана прославља се милост, чудо и мудрост Божија; милост према побожним и праведним родитељима светог Јована, старцу Захарији и старици Јелисавети, који су цијелог живота жељели и од Бога просили једно дијете; чудо зачећа Јованова у престарјелој утроби Јелисаветиној; и мудрост у домостројитељству људскога спасења. Јер са Јованом имађаше Бог нарочито велике намјере, наиме, да он буде пророк и Претеча Христу Господу, Спаситељу свијета.</vt:lpstr>
      <vt:lpstr>ПОРЕКЛО И РОДИТЕЉИ ЈОВАНА КРСТИТЕЉА</vt:lpstr>
      <vt:lpstr>Рођење Јована Крститеља</vt:lpstr>
      <vt:lpstr>PowerPoint Presentation</vt:lpstr>
      <vt:lpstr>PowerPoint Presentation</vt:lpstr>
      <vt:lpstr>PowerPoint Presentation</vt:lpstr>
      <vt:lpstr>Јованова проповед</vt:lpstr>
      <vt:lpstr>PowerPoint Presentation</vt:lpstr>
      <vt:lpstr>Исусово крштење</vt:lpstr>
      <vt:lpstr>PowerPoint Presentation</vt:lpstr>
      <vt:lpstr>PowerPoint Presentation</vt:lpstr>
      <vt:lpstr>Пророштво Светог Јована</vt:lpstr>
      <vt:lpstr>Св.Јован –Владика Николај Велимировић</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TehnoCentar</dc:creator>
  <cp:lastModifiedBy>TehnoCentar</cp:lastModifiedBy>
  <cp:revision>14</cp:revision>
  <dcterms:created xsi:type="dcterms:W3CDTF">2020-11-28T08:59:02Z</dcterms:created>
  <dcterms:modified xsi:type="dcterms:W3CDTF">2020-11-28T10:59:41Z</dcterms:modified>
</cp:coreProperties>
</file>