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51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14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99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6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3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59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42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7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32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8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93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408" y="0"/>
            <a:ext cx="6464955" cy="1124277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 Srpski patrijarsi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08" y="1124276"/>
            <a:ext cx="6464955" cy="49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5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758566"/>
          </a:xfrm>
        </p:spPr>
        <p:txBody>
          <a:bodyPr/>
          <a:lstStyle/>
          <a:p>
            <a:r>
              <a:rPr lang="sr-Latn-RS" dirty="0" smtClean="0">
                <a:solidFill>
                  <a:srgbClr val="00B0F0"/>
                </a:solidFill>
              </a:rPr>
              <a:t>Sveti Joanikije II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8566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Sveti Joanikije II je bio prvi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 Rođen je u okolini Prizrena.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nego što je postao patrijarh, bio je srpski arhiepiskop.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Predpostavlja se da je postao patrijarh na crkvenom saboru na Cveti 1346.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Umro je 1354. godine.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Grob Svetog Joanikija II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3345288"/>
            <a:ext cx="4018208" cy="2669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49" y="2524258"/>
            <a:ext cx="3992451" cy="372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785611"/>
          </a:xfrm>
        </p:spPr>
        <p:txBody>
          <a:bodyPr/>
          <a:lstStyle/>
          <a:p>
            <a:r>
              <a:rPr lang="sr-Latn-RS" dirty="0" smtClean="0">
                <a:solidFill>
                  <a:srgbClr val="92D050"/>
                </a:solidFill>
              </a:rPr>
              <a:t>Sveti Jefrem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611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Sveti Jefrem je bio treći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kod Trnova 1311. godine, a umro je u blizini Peći 15. juna 1399.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Izabran je za patrijarha 3. oktobra 1375.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Sa 23 godine je otišao na Svetu goru.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Dva puta je bio izabran za patrijarha.</a:t>
            </a:r>
          </a:p>
          <a:p>
            <a:pPr marL="0" indent="0">
              <a:buNone/>
            </a:pPr>
            <a:r>
              <a:rPr lang="sr-Latn-RS" dirty="0" smtClean="0"/>
              <a:t>                                                                      Grob Svetog Jefrema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87" y="3473753"/>
            <a:ext cx="4143135" cy="2978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9" y="3181081"/>
            <a:ext cx="2229720" cy="306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4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058400" cy="824248"/>
          </a:xfrm>
        </p:spPr>
        <p:txBody>
          <a:bodyPr/>
          <a:lstStyle/>
          <a:p>
            <a:r>
              <a:rPr lang="sr-Latn-RS" dirty="0" smtClean="0">
                <a:solidFill>
                  <a:srgbClr val="FFC000"/>
                </a:solidFill>
              </a:rPr>
              <a:t>Danilo III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5577"/>
            <a:ext cx="121920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 Danilo III je bio peti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Bio je i srpski srednjovekovni pisac.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Proglašen je za patrijarha 1390. godine na saboru U Žiči.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Predpostalja se da je Danilo III pristao da se mošti kneza Lazara iz Prištine prenesu u manastir Ravanicu, njegovu zadužbinu.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Umro je 7. aprila, ali je godina njegove smrti nepoznata.</a:t>
            </a:r>
          </a:p>
          <a:p>
            <a:pPr marL="0" indent="0">
              <a:buNone/>
            </a:pPr>
            <a:r>
              <a:rPr lang="sr-Latn-RS" dirty="0" smtClean="0"/>
              <a:t>   Grob kneza Lazara u zadužbinu Danila III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7" y="3881187"/>
            <a:ext cx="3955602" cy="2274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722" y="3503054"/>
            <a:ext cx="2294228" cy="26530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14" y="2726296"/>
            <a:ext cx="28702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875763"/>
          </a:xfrm>
        </p:spPr>
        <p:txBody>
          <a:bodyPr/>
          <a:lstStyle/>
          <a:p>
            <a:r>
              <a:rPr lang="sr-Latn-RS" dirty="0" smtClean="0">
                <a:solidFill>
                  <a:srgbClr val="FF0000"/>
                </a:solidFill>
              </a:rPr>
              <a:t>Makarije 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5763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Makarije I je bio trinaesti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Obnovio je Srpsku patrijaršiju sa sedištem u Peći.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Poticao je iz </a:t>
            </a:r>
            <a:r>
              <a:rPr lang="sr-Latn-RS" dirty="0" smtClean="0"/>
              <a:t>porodice </a:t>
            </a:r>
            <a:r>
              <a:rPr lang="sr-Latn-RS" dirty="0" smtClean="0"/>
              <a:t>Sokolović.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Umro je 1574. godine.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29" y="2666664"/>
            <a:ext cx="5091626" cy="3533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322" y="179387"/>
            <a:ext cx="31750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4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900233"/>
          </a:xfrm>
        </p:spPr>
        <p:txBody>
          <a:bodyPr/>
          <a:lstStyle/>
          <a:p>
            <a:r>
              <a:rPr lang="sr-Latn-R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Arsenije III Čarnojević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0233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Arsenije </a:t>
            </a:r>
            <a:r>
              <a:rPr lang="sr-Latn-RS" smtClean="0"/>
              <a:t>III Čarnojević </a:t>
            </a:r>
            <a:r>
              <a:rPr lang="sr-Latn-RS" dirty="0" smtClean="0"/>
              <a:t>je bio dvadesetčetvrti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u Turskoj 1633. godine, a umro je u Hazburškoj monarhiji 1706.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Bio je iguman Pećkog manastira 1665.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 Godine 1672. je izabran za patrijarha.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Predvodio je Veliku seobu Srba.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Spomenik Arseniju III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449" y="1800466"/>
            <a:ext cx="3671463" cy="48833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6" y="3567448"/>
            <a:ext cx="4459668" cy="311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771445"/>
          </a:xfrm>
        </p:spPr>
        <p:txBody>
          <a:bodyPr/>
          <a:lstStyle/>
          <a:p>
            <a:r>
              <a:rPr lang="sr-Latn-R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Patrijarh Dimitrije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7016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Patrijarh Dimitrije je bio tridesetdeveti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nego što je postao patrijarh, bio je beogradski mitropolit.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u Požarevcu 1846. godine, a umro je u Beogradu 1930.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Godine 1882. je postao profesor beogradske Bogoslovije.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Pomagao je u podizanju hrama Svetog Dimitrija.   Grob patrijarha Dimitrija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Zastava patrijarha srpskog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8" y="3540267"/>
            <a:ext cx="4520629" cy="25643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51" y="3058276"/>
            <a:ext cx="2711003" cy="32137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22" y="1331009"/>
            <a:ext cx="3176711" cy="441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2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1016143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Patrijarh Varnava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6143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Patrijarh Varnara je bio četrdeseti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Pljevljima 1880. godine.                                     Patrijarh Varnava kao student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Kršten je u crkvi Manastir Svete Trojice.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Godine 1930. je proglašen za patrijarha.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nego što je postao patrijarh, bio je srpski mitropolit.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Umro je 1937. godine.</a:t>
            </a:r>
          </a:p>
          <a:p>
            <a:pPr marL="0" indent="0">
              <a:buNone/>
            </a:pPr>
            <a:r>
              <a:rPr lang="sr-Latn-RS" dirty="0"/>
              <a:t>  </a:t>
            </a:r>
            <a:r>
              <a:rPr lang="sr-Latn-RS" dirty="0" smtClean="0"/>
              <a:t>Patrijarh Barnava na osvećenu Uspenskog hrama(1931)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34" y="4192878"/>
            <a:ext cx="3786659" cy="2442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659" y="1903497"/>
            <a:ext cx="2793490" cy="41351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454" y="1106876"/>
            <a:ext cx="3028620" cy="38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977506"/>
          </a:xfrm>
        </p:spPr>
        <p:txBody>
          <a:bodyPr/>
          <a:lstStyle/>
          <a:p>
            <a:r>
              <a:rPr lang="sr-Latn-RS" dirty="0" smtClean="0">
                <a:solidFill>
                  <a:srgbClr val="FFFF00"/>
                </a:solidFill>
              </a:rPr>
              <a:t>Gavrilo V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4440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Gavrilo V je bio četrdesetprvi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nego što je postao patrijarh, bio he crnogorski i raško-prizrenski mitropolit.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Godine 1938. je proglašen za patrijarha.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Po njegovoj želji je Tadej Štrbulović postao namesnik Pećke Patrijaršije 1949. godine.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1881. godine, a umro je 1950. godine.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04" y="2409336"/>
            <a:ext cx="1840992" cy="3121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87" y="3251785"/>
            <a:ext cx="3872423" cy="29043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49" y="3416701"/>
            <a:ext cx="2011680" cy="29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810081"/>
          </a:xfrm>
        </p:spPr>
        <p:txBody>
          <a:bodyPr/>
          <a:lstStyle/>
          <a:p>
            <a:r>
              <a:rPr lang="sr-Latn-RS" dirty="0" smtClean="0">
                <a:solidFill>
                  <a:schemeClr val="accent5"/>
                </a:solidFill>
              </a:rPr>
              <a:t>Patrijarh Pavle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0081"/>
            <a:ext cx="121920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Patrijarh Pavle je bio četrdesetčetvrti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Rođen je 1914. godine u Austrougarskoj, a umro je 2009. godine u Srbiji.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proglašenja za patrijarha(1990. godina), bio je raško-prizrenski episkop.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Kada je postao patrijarh, ustoličen je u Sabornoj crkvi u Beogradu.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Godine 1994. je ustoličen u Pećkoj patrijaršiji.    Patrijarh Pavle u poseti Gračanici                     Grob patrijarha Pavla</a:t>
            </a:r>
          </a:p>
          <a:p>
            <a:pPr marL="0" indent="0">
              <a:buNone/>
            </a:pPr>
            <a:r>
              <a:rPr lang="sr-Latn-RS" dirty="0" smtClean="0"/>
              <a:t>  Patrijarh Pavle u manastiru Voljavča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92" y="3408849"/>
            <a:ext cx="4409013" cy="3121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34" y="3036624"/>
            <a:ext cx="4200409" cy="366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471" y="3036624"/>
            <a:ext cx="2095500" cy="2790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634" y="225569"/>
            <a:ext cx="1605307" cy="2052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259" y="302614"/>
            <a:ext cx="1683712" cy="20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940158"/>
          </a:xfrm>
        </p:spPr>
        <p:txBody>
          <a:bodyPr/>
          <a:lstStyle/>
          <a:p>
            <a:r>
              <a:rPr lang="sr-Latn-RS" dirty="0" smtClean="0">
                <a:solidFill>
                  <a:srgbClr val="C00000"/>
                </a:solidFill>
              </a:rPr>
              <a:t>Patrijarh Irinej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0158"/>
            <a:ext cx="121920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 </a:t>
            </a:r>
            <a:r>
              <a:rPr lang="en-US" dirty="0" err="1" smtClean="0"/>
              <a:t>Patrijarh</a:t>
            </a:r>
            <a:r>
              <a:rPr lang="en-US" dirty="0" smtClean="0"/>
              <a:t> </a:t>
            </a:r>
            <a:r>
              <a:rPr lang="en-US" dirty="0" err="1" smtClean="0"/>
              <a:t>Irinej</a:t>
            </a:r>
            <a:r>
              <a:rPr lang="en-US" dirty="0" smtClean="0"/>
              <a:t> je bio </a:t>
            </a:r>
            <a:r>
              <a:rPr lang="sr-Latn-RS" dirty="0" smtClean="0"/>
              <a:t>četrdesetpeti srpski patrijarh.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Godine 1959. se zamonašio.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Pre proglašenja za patrijarha(2010. godina), bio je niški episkop.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sr-Latn-RS" dirty="0" smtClean="0"/>
              <a:t>života se borio za Kosovo i Metohiju.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Dobio je odlikovanja gruzijskog orla, Karađorđeve zvezde i vladike Nikolaja.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Umro je 20. novembra 2020. godine u </a:t>
            </a:r>
            <a:r>
              <a:rPr lang="sr-Latn-RS" smtClean="0"/>
              <a:t>Srbiji </a:t>
            </a:r>
            <a:r>
              <a:rPr lang="sr-Latn-RS" smtClean="0"/>
              <a:t>od posledica korona </a:t>
            </a:r>
            <a:r>
              <a:rPr lang="sr-Latn-RS" dirty="0" smtClean="0"/>
              <a:t>virusa.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Patrijarh Irinej pre Niškom Sabornom crkvom                 Patrijarh Irinej sa Vladimirom Putinom-predsednikom Rusije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5" y="206062"/>
            <a:ext cx="3850782" cy="33871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0" y="4108360"/>
            <a:ext cx="3207007" cy="2385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504" y="4108360"/>
            <a:ext cx="2202288" cy="2621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94" y="4215343"/>
            <a:ext cx="1842212" cy="240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4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887354"/>
          </a:xfrm>
        </p:spPr>
        <p:txBody>
          <a:bodyPr/>
          <a:lstStyle/>
          <a:p>
            <a:r>
              <a:rPr lang="sr-Latn-RS" dirty="0" smtClean="0"/>
              <a:t>Zaključak-Značaj srpskih patrijarha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2925"/>
            <a:ext cx="10058400" cy="402336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Srpski patrijarsi imaju veliki značaj za srpski narod.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 </a:t>
            </a:r>
            <a:r>
              <a:rPr lang="sr-Latn-RS" dirty="0" smtClean="0"/>
              <a:t>Oni su srpski narod predvodili tokom istorije želeći da mu obezbede bolji život.</a:t>
            </a:r>
          </a:p>
          <a:p>
            <a:pPr marL="0" indent="0">
              <a:buNone/>
            </a:pPr>
            <a:r>
              <a:rPr lang="sr-Latn-RS" dirty="0" smtClean="0"/>
              <a:t>                                             Seobe Srba-predvodio ih je Arsenije III Čarnojević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1" y="2160619"/>
            <a:ext cx="11050073" cy="43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68" y="1035653"/>
            <a:ext cx="4569424" cy="810081"/>
          </a:xfrm>
        </p:spPr>
        <p:txBody>
          <a:bodyPr/>
          <a:lstStyle/>
          <a:p>
            <a:r>
              <a:rPr lang="sr-Latn-RS" dirty="0" smtClean="0"/>
              <a:t>HVALA NA PAŽNJI!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21" y="1987401"/>
            <a:ext cx="2571318" cy="4022725"/>
          </a:xfrm>
        </p:spPr>
      </p:pic>
    </p:spTree>
    <p:extLst>
      <p:ext uri="{BB962C8B-B14F-4D97-AF65-F5344CB8AC3E}">
        <p14:creationId xmlns:p14="http://schemas.microsoft.com/office/powerpoint/2010/main" val="175445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567</TotalTime>
  <Words>710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Courier New</vt:lpstr>
      <vt:lpstr>Retrospect</vt:lpstr>
      <vt:lpstr> Srpski patrijarsi</vt:lpstr>
      <vt:lpstr>Sveti Joanikije II</vt:lpstr>
      <vt:lpstr>Sveti Jefrem</vt:lpstr>
      <vt:lpstr>Danilo III</vt:lpstr>
      <vt:lpstr>Makarije I</vt:lpstr>
      <vt:lpstr>Arsenije III Čarnojević</vt:lpstr>
      <vt:lpstr>Patrijarh Dimitrije</vt:lpstr>
      <vt:lpstr>Patrijarh Varnava</vt:lpstr>
      <vt:lpstr>Gavrilo V</vt:lpstr>
      <vt:lpstr>Patrijarh Pavle</vt:lpstr>
      <vt:lpstr>Patrijarh Irinej</vt:lpstr>
      <vt:lpstr>Zaključak-Značaj srpskih patrijarha</vt:lpstr>
      <vt:lpstr>HVALA NA PAŽNJI!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29</cp:revision>
  <dcterms:created xsi:type="dcterms:W3CDTF">2020-12-11T10:16:00Z</dcterms:created>
  <dcterms:modified xsi:type="dcterms:W3CDTF">2020-12-11T20:04:41Z</dcterms:modified>
</cp:coreProperties>
</file>