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82" r:id="rId4"/>
    <p:sldId id="262" r:id="rId5"/>
    <p:sldId id="281" r:id="rId6"/>
    <p:sldId id="258" r:id="rId7"/>
    <p:sldId id="283" r:id="rId8"/>
    <p:sldId id="284" r:id="rId9"/>
    <p:sldId id="285" r:id="rId10"/>
    <p:sldId id="286" r:id="rId11"/>
    <p:sldId id="259" r:id="rId12"/>
  </p:sldIdLst>
  <p:sldSz cx="9144000" cy="5143500" type="screen16x9"/>
  <p:notesSz cx="6858000" cy="9144000"/>
  <p:embeddedFontLst>
    <p:embeddedFont>
      <p:font typeface="Frank Ruhl Libre Medium" charset="-79"/>
      <p:regular r:id="rId14"/>
      <p:bold r:id="rId15"/>
    </p:embeddedFont>
    <p:embeddedFont>
      <p:font typeface="Frank Ruhl Libre" charset="-79"/>
      <p:regular r:id="rId16"/>
      <p:bold r:id="rId17"/>
    </p:embeddedFont>
    <p:embeddedFont>
      <p:font typeface="Libre Baskerville" charset="0"/>
      <p:regular r:id="rId18"/>
      <p:bold r:id="rId19"/>
      <p: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82D59C5-C74F-4164-8523-18EB052B5479}">
  <a:tblStyle styleId="{582D59C5-C74F-4164-8523-18EB052B547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416" y="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24916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2316267" y="304925"/>
            <a:ext cx="4511142" cy="4526109"/>
            <a:chOff x="2316267" y="304925"/>
            <a:chExt cx="4511142" cy="4526109"/>
          </a:xfrm>
        </p:grpSpPr>
        <p:sp>
          <p:nvSpPr>
            <p:cNvPr id="11" name="Google Shape;11;p2"/>
            <p:cNvSpPr/>
            <p:nvPr/>
          </p:nvSpPr>
          <p:spPr>
            <a:xfrm>
              <a:off x="2550175" y="541175"/>
              <a:ext cx="4043700" cy="4053600"/>
            </a:xfrm>
            <a:prstGeom prst="snip2DiagRect">
              <a:avLst>
                <a:gd name="adj1" fmla="val 0"/>
                <a:gd name="adj2" fmla="val 8729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dist="9525" algn="bl" rotWithShape="0">
                <a:srgbClr val="000000">
                  <a:alpha val="6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626375" y="617375"/>
              <a:ext cx="3676062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" name="Google Shape;13;p2"/>
            <p:cNvSpPr/>
            <p:nvPr/>
          </p:nvSpPr>
          <p:spPr>
            <a:xfrm rot="10800000">
              <a:off x="2841625" y="811975"/>
              <a:ext cx="3676062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pic>
          <p:nvPicPr>
            <p:cNvPr id="14" name="Google Shape;14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2700000">
              <a:off x="2700667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8100000">
              <a:off x="6290608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2787625" y="1991825"/>
            <a:ext cx="35721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grpSp>
        <p:nvGrpSpPr>
          <p:cNvPr id="17" name="Google Shape;17;p2"/>
          <p:cNvGrpSpPr/>
          <p:nvPr/>
        </p:nvGrpSpPr>
        <p:grpSpPr>
          <a:xfrm>
            <a:off x="4357664" y="3735189"/>
            <a:ext cx="428350" cy="428530"/>
            <a:chOff x="1191725" y="238125"/>
            <a:chExt cx="5236550" cy="5238750"/>
          </a:xfrm>
        </p:grpSpPr>
        <p:sp>
          <p:nvSpPr>
            <p:cNvPr id="18" name="Google Shape;18;p2"/>
            <p:cNvSpPr/>
            <p:nvPr/>
          </p:nvSpPr>
          <p:spPr>
            <a:xfrm>
              <a:off x="2218800" y="1278375"/>
              <a:ext cx="1018300" cy="1002925"/>
            </a:xfrm>
            <a:custGeom>
              <a:avLst/>
              <a:gdLst/>
              <a:ahLst/>
              <a:cxnLst/>
              <a:rect l="l" t="t" r="r" b="b"/>
              <a:pathLst>
                <a:path w="40732" h="40117" extrusionOk="0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227575" y="3429300"/>
              <a:ext cx="1002925" cy="1018300"/>
            </a:xfrm>
            <a:custGeom>
              <a:avLst/>
              <a:gdLst/>
              <a:ahLst/>
              <a:cxnLst/>
              <a:rect l="l" t="t" r="r" b="b"/>
              <a:pathLst>
                <a:path w="40117" h="40732" extrusionOk="0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385100" y="1267400"/>
              <a:ext cx="1005125" cy="1020500"/>
            </a:xfrm>
            <a:custGeom>
              <a:avLst/>
              <a:gdLst/>
              <a:ahLst/>
              <a:cxnLst/>
              <a:rect l="l" t="t" r="r" b="b"/>
              <a:pathLst>
                <a:path w="40205" h="40820" extrusionOk="0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380700" y="3435900"/>
              <a:ext cx="1018300" cy="1002925"/>
            </a:xfrm>
            <a:custGeom>
              <a:avLst/>
              <a:gdLst/>
              <a:ahLst/>
              <a:cxnLst/>
              <a:rect l="l" t="t" r="r" b="b"/>
              <a:pathLst>
                <a:path w="40732" h="40117" extrusionOk="0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191725" y="238125"/>
              <a:ext cx="5236550" cy="5238750"/>
            </a:xfrm>
            <a:custGeom>
              <a:avLst/>
              <a:gdLst/>
              <a:ahLst/>
              <a:cxnLst/>
              <a:rect l="l" t="t" r="r" b="b"/>
              <a:pathLst>
                <a:path w="209462" h="209550" extrusionOk="0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p3"/>
          <p:cNvGrpSpPr/>
          <p:nvPr/>
        </p:nvGrpSpPr>
        <p:grpSpPr>
          <a:xfrm>
            <a:off x="2316267" y="304925"/>
            <a:ext cx="4511142" cy="4526109"/>
            <a:chOff x="2316267" y="304925"/>
            <a:chExt cx="4511142" cy="4526109"/>
          </a:xfrm>
        </p:grpSpPr>
        <p:sp>
          <p:nvSpPr>
            <p:cNvPr id="25" name="Google Shape;25;p3"/>
            <p:cNvSpPr/>
            <p:nvPr/>
          </p:nvSpPr>
          <p:spPr>
            <a:xfrm>
              <a:off x="2550175" y="541175"/>
              <a:ext cx="4043700" cy="4053600"/>
            </a:xfrm>
            <a:prstGeom prst="snip2DiagRect">
              <a:avLst>
                <a:gd name="adj1" fmla="val 0"/>
                <a:gd name="adj2" fmla="val 8729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dist="9525" algn="bl" rotWithShape="0">
                <a:srgbClr val="000000">
                  <a:alpha val="6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2626375" y="617375"/>
              <a:ext cx="3676062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7" name="Google Shape;27;p3"/>
            <p:cNvSpPr/>
            <p:nvPr/>
          </p:nvSpPr>
          <p:spPr>
            <a:xfrm rot="10800000">
              <a:off x="2841625" y="811975"/>
              <a:ext cx="3676062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pic>
          <p:nvPicPr>
            <p:cNvPr id="28" name="Google Shape;28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2700667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6290608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Google Shape;30;p3"/>
          <p:cNvSpPr txBox="1">
            <a:spLocks noGrp="1"/>
          </p:cNvSpPr>
          <p:nvPr>
            <p:ph type="ctrTitle"/>
          </p:nvPr>
        </p:nvSpPr>
        <p:spPr>
          <a:xfrm>
            <a:off x="2795175" y="1668850"/>
            <a:ext cx="35535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subTitle" idx="1"/>
          </p:nvPr>
        </p:nvSpPr>
        <p:spPr>
          <a:xfrm>
            <a:off x="2795175" y="2948146"/>
            <a:ext cx="3553500" cy="29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9pPr>
          </a:lstStyle>
          <a:p>
            <a:endParaRPr/>
          </a:p>
        </p:txBody>
      </p:sp>
      <p:grpSp>
        <p:nvGrpSpPr>
          <p:cNvPr id="32" name="Google Shape;32;p3"/>
          <p:cNvGrpSpPr/>
          <p:nvPr/>
        </p:nvGrpSpPr>
        <p:grpSpPr>
          <a:xfrm>
            <a:off x="4357664" y="3735189"/>
            <a:ext cx="428350" cy="428530"/>
            <a:chOff x="1191725" y="238125"/>
            <a:chExt cx="5236550" cy="5238750"/>
          </a:xfrm>
        </p:grpSpPr>
        <p:sp>
          <p:nvSpPr>
            <p:cNvPr id="33" name="Google Shape;33;p3"/>
            <p:cNvSpPr/>
            <p:nvPr/>
          </p:nvSpPr>
          <p:spPr>
            <a:xfrm>
              <a:off x="2218800" y="1278375"/>
              <a:ext cx="1018300" cy="1002925"/>
            </a:xfrm>
            <a:custGeom>
              <a:avLst/>
              <a:gdLst/>
              <a:ahLst/>
              <a:cxnLst/>
              <a:rect l="l" t="t" r="r" b="b"/>
              <a:pathLst>
                <a:path w="40732" h="40117" extrusionOk="0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2227575" y="3429300"/>
              <a:ext cx="1002925" cy="1018300"/>
            </a:xfrm>
            <a:custGeom>
              <a:avLst/>
              <a:gdLst/>
              <a:ahLst/>
              <a:cxnLst/>
              <a:rect l="l" t="t" r="r" b="b"/>
              <a:pathLst>
                <a:path w="40117" h="40732" extrusionOk="0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4385100" y="1267400"/>
              <a:ext cx="1005125" cy="1020500"/>
            </a:xfrm>
            <a:custGeom>
              <a:avLst/>
              <a:gdLst/>
              <a:ahLst/>
              <a:cxnLst/>
              <a:rect l="l" t="t" r="r" b="b"/>
              <a:pathLst>
                <a:path w="40205" h="40820" extrusionOk="0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4380700" y="3435900"/>
              <a:ext cx="1018300" cy="1002925"/>
            </a:xfrm>
            <a:custGeom>
              <a:avLst/>
              <a:gdLst/>
              <a:ahLst/>
              <a:cxnLst/>
              <a:rect l="l" t="t" r="r" b="b"/>
              <a:pathLst>
                <a:path w="40732" h="40117" extrusionOk="0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1191725" y="238125"/>
              <a:ext cx="5236550" cy="5238750"/>
            </a:xfrm>
            <a:custGeom>
              <a:avLst/>
              <a:gdLst/>
              <a:ahLst/>
              <a:cxnLst/>
              <a:rect l="l" t="t" r="r" b="b"/>
              <a:pathLst>
                <a:path w="209462" h="209550" extrusionOk="0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" name="Google Shape;40;p4"/>
          <p:cNvGrpSpPr/>
          <p:nvPr/>
        </p:nvGrpSpPr>
        <p:grpSpPr>
          <a:xfrm>
            <a:off x="2316267" y="304925"/>
            <a:ext cx="4511142" cy="4526109"/>
            <a:chOff x="2316267" y="304925"/>
            <a:chExt cx="4511142" cy="4526109"/>
          </a:xfrm>
        </p:grpSpPr>
        <p:sp>
          <p:nvSpPr>
            <p:cNvPr id="41" name="Google Shape;41;p4"/>
            <p:cNvSpPr/>
            <p:nvPr/>
          </p:nvSpPr>
          <p:spPr>
            <a:xfrm>
              <a:off x="2550175" y="541175"/>
              <a:ext cx="4043700" cy="4053600"/>
            </a:xfrm>
            <a:prstGeom prst="snip2DiagRect">
              <a:avLst>
                <a:gd name="adj1" fmla="val 0"/>
                <a:gd name="adj2" fmla="val 8729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dist="9525" algn="bl" rotWithShape="0">
                <a:srgbClr val="000000">
                  <a:alpha val="6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2626375" y="617375"/>
              <a:ext cx="3676062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3" name="Google Shape;43;p4"/>
            <p:cNvSpPr/>
            <p:nvPr/>
          </p:nvSpPr>
          <p:spPr>
            <a:xfrm rot="10800000">
              <a:off x="2841625" y="811975"/>
              <a:ext cx="3676062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pic>
          <p:nvPicPr>
            <p:cNvPr id="44" name="Google Shape;44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2700667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" name="Google Shape;45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6290608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3009700" y="1187400"/>
            <a:ext cx="3124500" cy="276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42900" algn="ctr" rtl="0">
              <a:spcBef>
                <a:spcPts val="600"/>
              </a:spcBef>
              <a:spcAft>
                <a:spcPts val="0"/>
              </a:spcAft>
              <a:buSzPts val="1800"/>
              <a:buFont typeface="Libre Baskerville"/>
              <a:buChar char="➢"/>
              <a:defRPr sz="1800" i="1"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914400" lvl="1" indent="-342900" algn="ctr" rtl="0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sz="1800" i="1"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1371600" lvl="2" indent="-342900" algn="ctr" rtl="0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sz="1800" i="1"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828800" lvl="3" indent="-342900" algn="ctr" rtl="0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sz="1800" i="1"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2286000" lvl="4" indent="-342900" algn="ctr" rtl="0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sz="1800" i="1"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743200" lvl="5" indent="-342900" algn="ctr" rtl="0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sz="1800" i="1"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3200400" lvl="6" indent="-342900" algn="ctr" rtl="0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sz="1800" i="1"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657600" lvl="7" indent="-342900" algn="ctr" rtl="0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sz="1800" i="1"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4114800" lvl="8" indent="-342900" algn="ctr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sz="1800" i="1"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47" name="Google Shape;47;p4"/>
          <p:cNvSpPr txBox="1"/>
          <p:nvPr/>
        </p:nvSpPr>
        <p:spPr>
          <a:xfrm>
            <a:off x="3593400" y="6289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B0C6D3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“</a:t>
            </a:r>
            <a:endParaRPr sz="7200">
              <a:solidFill>
                <a:srgbClr val="B0C6D3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8" name="Google Shape;48;p4"/>
          <p:cNvSpPr txBox="1">
            <a:spLocks noGrp="1"/>
          </p:cNvSpPr>
          <p:nvPr>
            <p:ph type="sldNum" idx="12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" name="Google Shape;51;p5"/>
          <p:cNvGrpSpPr/>
          <p:nvPr/>
        </p:nvGrpSpPr>
        <p:grpSpPr>
          <a:xfrm>
            <a:off x="312475" y="304925"/>
            <a:ext cx="8519109" cy="4526109"/>
            <a:chOff x="312475" y="304925"/>
            <a:chExt cx="8519109" cy="4526109"/>
          </a:xfrm>
        </p:grpSpPr>
        <p:sp>
          <p:nvSpPr>
            <p:cNvPr id="52" name="Google Shape;52;p5"/>
            <p:cNvSpPr/>
            <p:nvPr/>
          </p:nvSpPr>
          <p:spPr>
            <a:xfrm>
              <a:off x="548725" y="541175"/>
              <a:ext cx="8046600" cy="4053600"/>
            </a:xfrm>
            <a:prstGeom prst="snip2DiagRect">
              <a:avLst>
                <a:gd name="adj1" fmla="val 0"/>
                <a:gd name="adj2" fmla="val 8729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dist="9525" algn="bl" rotWithShape="0">
                <a:srgbClr val="000000">
                  <a:alpha val="6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5"/>
            <p:cNvSpPr/>
            <p:nvPr/>
          </p:nvSpPr>
          <p:spPr>
            <a:xfrm>
              <a:off x="624925" y="617375"/>
              <a:ext cx="7719575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4" name="Google Shape;54;p5"/>
            <p:cNvSpPr/>
            <p:nvPr/>
          </p:nvSpPr>
          <p:spPr>
            <a:xfrm rot="10800000">
              <a:off x="799550" y="811975"/>
              <a:ext cx="7719575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pic>
          <p:nvPicPr>
            <p:cNvPr id="55" name="Google Shape;55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696875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8294783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7" name="Google Shape;57;p5"/>
          <p:cNvGrpSpPr/>
          <p:nvPr/>
        </p:nvGrpSpPr>
        <p:grpSpPr>
          <a:xfrm>
            <a:off x="4433231" y="1195444"/>
            <a:ext cx="277537" cy="277654"/>
            <a:chOff x="1191725" y="238125"/>
            <a:chExt cx="5236550" cy="5238750"/>
          </a:xfrm>
        </p:grpSpPr>
        <p:sp>
          <p:nvSpPr>
            <p:cNvPr id="58" name="Google Shape;58;p5"/>
            <p:cNvSpPr/>
            <p:nvPr/>
          </p:nvSpPr>
          <p:spPr>
            <a:xfrm>
              <a:off x="2218800" y="1278375"/>
              <a:ext cx="1018300" cy="1002925"/>
            </a:xfrm>
            <a:custGeom>
              <a:avLst/>
              <a:gdLst/>
              <a:ahLst/>
              <a:cxnLst/>
              <a:rect l="l" t="t" r="r" b="b"/>
              <a:pathLst>
                <a:path w="40732" h="40117" extrusionOk="0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59" name="Google Shape;59;p5"/>
            <p:cNvSpPr/>
            <p:nvPr/>
          </p:nvSpPr>
          <p:spPr>
            <a:xfrm>
              <a:off x="2227575" y="3429300"/>
              <a:ext cx="1002925" cy="1018300"/>
            </a:xfrm>
            <a:custGeom>
              <a:avLst/>
              <a:gdLst/>
              <a:ahLst/>
              <a:cxnLst/>
              <a:rect l="l" t="t" r="r" b="b"/>
              <a:pathLst>
                <a:path w="40117" h="40732" extrusionOk="0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60" name="Google Shape;60;p5"/>
            <p:cNvSpPr/>
            <p:nvPr/>
          </p:nvSpPr>
          <p:spPr>
            <a:xfrm>
              <a:off x="4385100" y="1267400"/>
              <a:ext cx="1005125" cy="1020500"/>
            </a:xfrm>
            <a:custGeom>
              <a:avLst/>
              <a:gdLst/>
              <a:ahLst/>
              <a:cxnLst/>
              <a:rect l="l" t="t" r="r" b="b"/>
              <a:pathLst>
                <a:path w="40205" h="40820" extrusionOk="0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61" name="Google Shape;61;p5"/>
            <p:cNvSpPr/>
            <p:nvPr/>
          </p:nvSpPr>
          <p:spPr>
            <a:xfrm>
              <a:off x="4380700" y="3435900"/>
              <a:ext cx="1018300" cy="1002925"/>
            </a:xfrm>
            <a:custGeom>
              <a:avLst/>
              <a:gdLst/>
              <a:ahLst/>
              <a:cxnLst/>
              <a:rect l="l" t="t" r="r" b="b"/>
              <a:pathLst>
                <a:path w="40732" h="40117" extrusionOk="0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62" name="Google Shape;62;p5"/>
            <p:cNvSpPr/>
            <p:nvPr/>
          </p:nvSpPr>
          <p:spPr>
            <a:xfrm>
              <a:off x="1191725" y="238125"/>
              <a:ext cx="5236550" cy="5238750"/>
            </a:xfrm>
            <a:custGeom>
              <a:avLst/>
              <a:gdLst/>
              <a:ahLst/>
              <a:cxnLst/>
              <a:rect l="l" t="t" r="r" b="b"/>
              <a:pathLst>
                <a:path w="209462" h="209550" extrusionOk="0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</p:grpSp>
      <p:sp>
        <p:nvSpPr>
          <p:cNvPr id="63" name="Google Shape;63;p5"/>
          <p:cNvSpPr txBox="1">
            <a:spLocks noGrp="1"/>
          </p:cNvSpPr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body" idx="1"/>
          </p:nvPr>
        </p:nvSpPr>
        <p:spPr>
          <a:xfrm>
            <a:off x="1003200" y="1563725"/>
            <a:ext cx="7137600" cy="27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➢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9pPr>
          </a:lstStyle>
          <a:p>
            <a:endParaRPr/>
          </a:p>
        </p:txBody>
      </p:sp>
      <p:sp>
        <p:nvSpPr>
          <p:cNvPr id="65" name="Google Shape;65;p5"/>
          <p:cNvSpPr txBox="1">
            <a:spLocks noGrp="1"/>
          </p:cNvSpPr>
          <p:nvPr>
            <p:ph type="sldNum" idx="12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" name="Google Shape;84;p7"/>
          <p:cNvGrpSpPr/>
          <p:nvPr/>
        </p:nvGrpSpPr>
        <p:grpSpPr>
          <a:xfrm>
            <a:off x="312475" y="304925"/>
            <a:ext cx="8519109" cy="4526109"/>
            <a:chOff x="312475" y="304925"/>
            <a:chExt cx="8519109" cy="4526109"/>
          </a:xfrm>
        </p:grpSpPr>
        <p:sp>
          <p:nvSpPr>
            <p:cNvPr id="85" name="Google Shape;85;p7"/>
            <p:cNvSpPr/>
            <p:nvPr/>
          </p:nvSpPr>
          <p:spPr>
            <a:xfrm>
              <a:off x="548725" y="541175"/>
              <a:ext cx="8046600" cy="4053600"/>
            </a:xfrm>
            <a:prstGeom prst="snip2DiagRect">
              <a:avLst>
                <a:gd name="adj1" fmla="val 0"/>
                <a:gd name="adj2" fmla="val 8729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dist="9525" algn="bl" rotWithShape="0">
                <a:srgbClr val="000000">
                  <a:alpha val="6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7"/>
            <p:cNvSpPr/>
            <p:nvPr/>
          </p:nvSpPr>
          <p:spPr>
            <a:xfrm>
              <a:off x="624925" y="617375"/>
              <a:ext cx="7719575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7" name="Google Shape;87;p7"/>
            <p:cNvSpPr/>
            <p:nvPr/>
          </p:nvSpPr>
          <p:spPr>
            <a:xfrm rot="10800000">
              <a:off x="799550" y="811975"/>
              <a:ext cx="7719575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pic>
          <p:nvPicPr>
            <p:cNvPr id="88" name="Google Shape;88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696875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8294783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0" name="Google Shape;90;p7"/>
          <p:cNvGrpSpPr/>
          <p:nvPr/>
        </p:nvGrpSpPr>
        <p:grpSpPr>
          <a:xfrm>
            <a:off x="4433231" y="1195444"/>
            <a:ext cx="277537" cy="277654"/>
            <a:chOff x="1191725" y="238125"/>
            <a:chExt cx="5236550" cy="5238750"/>
          </a:xfrm>
        </p:grpSpPr>
        <p:sp>
          <p:nvSpPr>
            <p:cNvPr id="91" name="Google Shape;91;p7"/>
            <p:cNvSpPr/>
            <p:nvPr/>
          </p:nvSpPr>
          <p:spPr>
            <a:xfrm>
              <a:off x="2218800" y="1278375"/>
              <a:ext cx="1018300" cy="1002925"/>
            </a:xfrm>
            <a:custGeom>
              <a:avLst/>
              <a:gdLst/>
              <a:ahLst/>
              <a:cxnLst/>
              <a:rect l="l" t="t" r="r" b="b"/>
              <a:pathLst>
                <a:path w="40732" h="40117" extrusionOk="0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92" name="Google Shape;92;p7"/>
            <p:cNvSpPr/>
            <p:nvPr/>
          </p:nvSpPr>
          <p:spPr>
            <a:xfrm>
              <a:off x="2227575" y="3429300"/>
              <a:ext cx="1002925" cy="1018300"/>
            </a:xfrm>
            <a:custGeom>
              <a:avLst/>
              <a:gdLst/>
              <a:ahLst/>
              <a:cxnLst/>
              <a:rect l="l" t="t" r="r" b="b"/>
              <a:pathLst>
                <a:path w="40117" h="40732" extrusionOk="0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93" name="Google Shape;93;p7"/>
            <p:cNvSpPr/>
            <p:nvPr/>
          </p:nvSpPr>
          <p:spPr>
            <a:xfrm>
              <a:off x="4385100" y="1267400"/>
              <a:ext cx="1005125" cy="1020500"/>
            </a:xfrm>
            <a:custGeom>
              <a:avLst/>
              <a:gdLst/>
              <a:ahLst/>
              <a:cxnLst/>
              <a:rect l="l" t="t" r="r" b="b"/>
              <a:pathLst>
                <a:path w="40205" h="40820" extrusionOk="0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94" name="Google Shape;94;p7"/>
            <p:cNvSpPr/>
            <p:nvPr/>
          </p:nvSpPr>
          <p:spPr>
            <a:xfrm>
              <a:off x="4380700" y="3435900"/>
              <a:ext cx="1018300" cy="1002925"/>
            </a:xfrm>
            <a:custGeom>
              <a:avLst/>
              <a:gdLst/>
              <a:ahLst/>
              <a:cxnLst/>
              <a:rect l="l" t="t" r="r" b="b"/>
              <a:pathLst>
                <a:path w="40732" h="40117" extrusionOk="0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95" name="Google Shape;95;p7"/>
            <p:cNvSpPr/>
            <p:nvPr/>
          </p:nvSpPr>
          <p:spPr>
            <a:xfrm>
              <a:off x="1191725" y="238125"/>
              <a:ext cx="5236550" cy="5238750"/>
            </a:xfrm>
            <a:custGeom>
              <a:avLst/>
              <a:gdLst/>
              <a:ahLst/>
              <a:cxnLst/>
              <a:rect l="l" t="t" r="r" b="b"/>
              <a:pathLst>
                <a:path w="209462" h="209550" extrusionOk="0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</p:grpSp>
      <p:sp>
        <p:nvSpPr>
          <p:cNvPr id="96" name="Google Shape;96;p7"/>
          <p:cNvSpPr txBox="1">
            <a:spLocks noGrp="1"/>
          </p:cNvSpPr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7"/>
          <p:cNvSpPr txBox="1">
            <a:spLocks noGrp="1"/>
          </p:cNvSpPr>
          <p:nvPr>
            <p:ph type="body" idx="1"/>
          </p:nvPr>
        </p:nvSpPr>
        <p:spPr>
          <a:xfrm>
            <a:off x="1003200" y="1563725"/>
            <a:ext cx="3356700" cy="280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➢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9pPr>
          </a:lstStyle>
          <a:p>
            <a:endParaRPr/>
          </a:p>
        </p:txBody>
      </p:sp>
      <p:sp>
        <p:nvSpPr>
          <p:cNvPr id="98" name="Google Shape;98;p7"/>
          <p:cNvSpPr txBox="1">
            <a:spLocks noGrp="1"/>
          </p:cNvSpPr>
          <p:nvPr>
            <p:ph type="body" idx="2"/>
          </p:nvPr>
        </p:nvSpPr>
        <p:spPr>
          <a:xfrm>
            <a:off x="4784110" y="1563725"/>
            <a:ext cx="3356700" cy="280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➢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9pPr>
          </a:lstStyle>
          <a:p>
            <a:endParaRPr/>
          </a:p>
        </p:txBody>
      </p:sp>
      <p:sp>
        <p:nvSpPr>
          <p:cNvPr id="99" name="Google Shape;99;p7"/>
          <p:cNvSpPr txBox="1">
            <a:spLocks noGrp="1"/>
          </p:cNvSpPr>
          <p:nvPr>
            <p:ph type="sldNum" idx="12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3" name="Google Shape;153;p11"/>
          <p:cNvGrpSpPr/>
          <p:nvPr/>
        </p:nvGrpSpPr>
        <p:grpSpPr>
          <a:xfrm>
            <a:off x="312475" y="304925"/>
            <a:ext cx="8519109" cy="4526109"/>
            <a:chOff x="312475" y="304925"/>
            <a:chExt cx="8519109" cy="4526109"/>
          </a:xfrm>
        </p:grpSpPr>
        <p:sp>
          <p:nvSpPr>
            <p:cNvPr id="154" name="Google Shape;154;p11"/>
            <p:cNvSpPr/>
            <p:nvPr/>
          </p:nvSpPr>
          <p:spPr>
            <a:xfrm>
              <a:off x="548725" y="541175"/>
              <a:ext cx="8046600" cy="4053600"/>
            </a:xfrm>
            <a:prstGeom prst="snip2DiagRect">
              <a:avLst>
                <a:gd name="adj1" fmla="val 0"/>
                <a:gd name="adj2" fmla="val 8729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dist="9525" algn="bl" rotWithShape="0">
                <a:srgbClr val="000000">
                  <a:alpha val="6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1"/>
            <p:cNvSpPr/>
            <p:nvPr/>
          </p:nvSpPr>
          <p:spPr>
            <a:xfrm>
              <a:off x="624925" y="617375"/>
              <a:ext cx="7719575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6" name="Google Shape;156;p11"/>
            <p:cNvSpPr/>
            <p:nvPr/>
          </p:nvSpPr>
          <p:spPr>
            <a:xfrm rot="10800000">
              <a:off x="799550" y="811975"/>
              <a:ext cx="7719575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pic>
          <p:nvPicPr>
            <p:cNvPr id="157" name="Google Shape;157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696875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" name="Google Shape;158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8294783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9" name="Google Shape;159;p11"/>
          <p:cNvSpPr txBox="1">
            <a:spLocks noGrp="1"/>
          </p:cNvSpPr>
          <p:nvPr>
            <p:ph type="sldNum" idx="12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 Medium"/>
              <a:buNone/>
              <a:defRPr sz="1600">
                <a:solidFill>
                  <a:schemeClr val="dk2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 Medium"/>
              <a:buNone/>
              <a:defRPr sz="1600">
                <a:solidFill>
                  <a:schemeClr val="dk2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 Medium"/>
              <a:buNone/>
              <a:defRPr sz="1600">
                <a:solidFill>
                  <a:schemeClr val="dk2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 Medium"/>
              <a:buNone/>
              <a:defRPr sz="1600">
                <a:solidFill>
                  <a:schemeClr val="dk2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 Medium"/>
              <a:buNone/>
              <a:defRPr sz="1600">
                <a:solidFill>
                  <a:schemeClr val="dk2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 Medium"/>
              <a:buNone/>
              <a:defRPr sz="1600">
                <a:solidFill>
                  <a:schemeClr val="dk2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 Medium"/>
              <a:buNone/>
              <a:defRPr sz="1600">
                <a:solidFill>
                  <a:schemeClr val="dk2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 Medium"/>
              <a:buNone/>
              <a:defRPr sz="1600">
                <a:solidFill>
                  <a:schemeClr val="dk2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 Medium"/>
              <a:buNone/>
              <a:defRPr sz="1600">
                <a:solidFill>
                  <a:schemeClr val="dk2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03200" y="1563725"/>
            <a:ext cx="7137600" cy="27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➢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1pPr>
            <a:lvl2pPr lvl="1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2pPr>
            <a:lvl3pPr lvl="2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3pPr>
            <a:lvl4pPr lvl="3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4pPr>
            <a:lvl5pPr lvl="4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5pPr>
            <a:lvl6pPr lvl="5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6pPr>
            <a:lvl7pPr lvl="6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7pPr>
            <a:lvl8pPr lvl="7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8pPr>
            <a:lvl9pPr lvl="8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7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"/>
          <p:cNvSpPr txBox="1">
            <a:spLocks noGrp="1"/>
          </p:cNvSpPr>
          <p:nvPr>
            <p:ph type="ctrTitle"/>
          </p:nvPr>
        </p:nvSpPr>
        <p:spPr>
          <a:xfrm>
            <a:off x="2771800" y="1851670"/>
            <a:ext cx="35721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sr-Latn-RS" dirty="0" smtClean="0"/>
              <a:t>Car Nikolaj </a:t>
            </a:r>
            <a:r>
              <a:rPr lang="sr-Latn-RS" dirty="0"/>
              <a:t>II </a:t>
            </a:r>
            <a:r>
              <a:rPr lang="sr-Latn-RS" dirty="0" smtClean="0"/>
              <a:t>Aleksandrovič Romanov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5"/>
          <p:cNvSpPr txBox="1">
            <a:spLocks noGrp="1"/>
          </p:cNvSpPr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sz="2400" b="1" dirty="0" smtClean="0"/>
              <a:t>Biografija</a:t>
            </a:r>
            <a:endParaRPr sz="2400" b="1" dirty="0"/>
          </a:p>
        </p:txBody>
      </p:sp>
      <p:sp>
        <p:nvSpPr>
          <p:cNvPr id="184" name="Google Shape;184;p15"/>
          <p:cNvSpPr txBox="1">
            <a:spLocks noGrp="1"/>
          </p:cNvSpPr>
          <p:nvPr>
            <p:ph type="body" idx="2"/>
          </p:nvPr>
        </p:nvSpPr>
        <p:spPr>
          <a:xfrm>
            <a:off x="4644008" y="1491630"/>
            <a:ext cx="3744416" cy="265582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sr-Latn-RS" dirty="0" smtClean="0"/>
              <a:t>Njegova </a:t>
            </a:r>
            <a:r>
              <a:rPr lang="sr-Latn-RS" dirty="0"/>
              <a:t>puna </a:t>
            </a:r>
            <a:r>
              <a:rPr lang="sr-Latn-RS" dirty="0" smtClean="0"/>
              <a:t>titula </a:t>
            </a:r>
            <a:r>
              <a:rPr lang="sr-Latn-RS" dirty="0"/>
              <a:t>je glasila:</a:t>
            </a:r>
            <a:r>
              <a:rPr lang="sr-Latn-RS" b="1" dirty="0">
                <a:solidFill>
                  <a:schemeClr val="accent1">
                    <a:lumMod val="75000"/>
                  </a:schemeClr>
                </a:solidFill>
              </a:rPr>
              <a:t>Imperator sveruski, kralj Poljske i veliki knez Finske</a:t>
            </a:r>
            <a:r>
              <a:rPr lang="sr-Latn-RS" dirty="0"/>
              <a:t>. Car je tečno govorio i pisao čak 5 stranih jezika, a za ono vreme, njegovo obrazovanje je bilo na vrlo zavidnom nivou: završio je pravni fakultet i visoku vojnu školu.</a:t>
            </a:r>
            <a:endParaRPr dirty="0"/>
          </a:p>
        </p:txBody>
      </p:sp>
      <p:sp>
        <p:nvSpPr>
          <p:cNvPr id="185" name="Google Shape;185;p15"/>
          <p:cNvSpPr txBox="1">
            <a:spLocks noGrp="1"/>
          </p:cNvSpPr>
          <p:nvPr>
            <p:ph type="body" idx="1"/>
          </p:nvPr>
        </p:nvSpPr>
        <p:spPr>
          <a:xfrm>
            <a:off x="971600" y="1491630"/>
            <a:ext cx="3464400" cy="28803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  <a:buNone/>
            </a:pPr>
            <a:r>
              <a:rPr lang="sr-Latn-RS" dirty="0" smtClean="0"/>
              <a:t>Poslednji ruski car Nikolaj II Romanov rođen je </a:t>
            </a:r>
            <a:r>
              <a:rPr lang="sr-Latn-RS" b="1" dirty="0" smtClean="0">
                <a:solidFill>
                  <a:schemeClr val="accent1">
                    <a:lumMod val="75000"/>
                  </a:schemeClr>
                </a:solidFill>
              </a:rPr>
              <a:t>6.maja 1868.godine</a:t>
            </a:r>
            <a:r>
              <a:rPr lang="sr-Latn-RS" dirty="0" smtClean="0"/>
              <a:t> (po starom kalendaru). Stupio je na presto posle smrti svoga oca, cara Aleksandra III, 20.oktobra </a:t>
            </a:r>
            <a:r>
              <a:rPr lang="sr-Latn-RS" dirty="0"/>
              <a:t>1894.godine. Za cara je </a:t>
            </a:r>
            <a:r>
              <a:rPr lang="sr-Latn-RS" dirty="0" smtClean="0"/>
              <a:t>kru-nisan </a:t>
            </a:r>
            <a:r>
              <a:rPr lang="sr-Latn-RS" b="1" dirty="0" smtClean="0">
                <a:solidFill>
                  <a:schemeClr val="accent1">
                    <a:lumMod val="75000"/>
                  </a:schemeClr>
                </a:solidFill>
              </a:rPr>
              <a:t>14.maja 1896.godine </a:t>
            </a:r>
            <a:r>
              <a:rPr lang="sr-Latn-RS" dirty="0"/>
              <a:t>u Moskovskom Kremelju.  </a:t>
            </a:r>
            <a:endParaRPr dirty="0"/>
          </a:p>
        </p:txBody>
      </p:sp>
      <p:sp>
        <p:nvSpPr>
          <p:cNvPr id="187" name="Google Shape;187;p15"/>
          <p:cNvSpPr txBox="1">
            <a:spLocks noGrp="1"/>
          </p:cNvSpPr>
          <p:nvPr>
            <p:ph type="sldNum" idx="12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2400" b="1" dirty="0"/>
              <a:t>N</a:t>
            </a:r>
            <a:r>
              <a:rPr lang="sr-Latn-RS" sz="2400" b="1" dirty="0" smtClean="0"/>
              <a:t>ešto o braku Nikolaja i Aleksandre</a:t>
            </a:r>
            <a:endParaRPr lang="sr-Latn-RS" sz="2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584" y="1563725"/>
            <a:ext cx="7632848" cy="2760300"/>
          </a:xfrm>
        </p:spPr>
        <p:txBody>
          <a:bodyPr/>
          <a:lstStyle/>
          <a:p>
            <a:pPr marL="101600" indent="0">
              <a:buNone/>
            </a:pPr>
            <a:r>
              <a:rPr lang="sr-Latn-RS" sz="1800" dirty="0" smtClean="0"/>
              <a:t>Supruga </a:t>
            </a:r>
            <a:r>
              <a:rPr lang="sr-Latn-RS" sz="1800" dirty="0"/>
              <a:t>cara Nikolaja postala je princeza </a:t>
            </a:r>
            <a:r>
              <a:rPr lang="sr-Latn-RS" sz="1800" b="1" dirty="0">
                <a:solidFill>
                  <a:schemeClr val="accent1">
                    <a:lumMod val="75000"/>
                  </a:schemeClr>
                </a:solidFill>
              </a:rPr>
              <a:t>Alisa Hesensk</a:t>
            </a:r>
            <a:r>
              <a:rPr lang="sr-Latn-RS" sz="1800" dirty="0"/>
              <a:t>, unuka engleske kraljice </a:t>
            </a:r>
            <a:r>
              <a:rPr lang="sr-Latn-RS" sz="1800" dirty="0" smtClean="0"/>
              <a:t>Viktorije.Nikolaj </a:t>
            </a:r>
            <a:r>
              <a:rPr lang="sr-Latn-RS" sz="1800" dirty="0"/>
              <a:t>i Aleksandra su se prvi put sreli kada je ona imala samo 12, a on 16 godina i odmah </a:t>
            </a:r>
            <a:r>
              <a:rPr lang="sr-Latn-RS" sz="1800" dirty="0" smtClean="0"/>
              <a:t>su se </a:t>
            </a:r>
            <a:r>
              <a:rPr lang="sr-Latn-RS" sz="1800" dirty="0"/>
              <a:t>zaljubili. Iako su Nikolajevi roditelji Aleksandar i Marija bili protiv te ljubavi, oni su nastavili da kontaktiraju i ljubav su krunisali </a:t>
            </a:r>
            <a:r>
              <a:rPr lang="sr-Latn-RS" sz="1800" dirty="0" smtClean="0"/>
              <a:t>brakom </a:t>
            </a:r>
            <a:r>
              <a:rPr lang="sr-Latn-RS" sz="1800" b="1" dirty="0" smtClean="0">
                <a:solidFill>
                  <a:schemeClr val="accent1">
                    <a:lumMod val="75000"/>
                  </a:schemeClr>
                </a:solidFill>
              </a:rPr>
              <a:t>14.novembra</a:t>
            </a:r>
            <a:r>
              <a:rPr lang="sr-Latn-RS" sz="1800" b="1" dirty="0">
                <a:solidFill>
                  <a:schemeClr val="accent1">
                    <a:lumMod val="75000"/>
                  </a:schemeClr>
                </a:solidFill>
              </a:rPr>
              <a:t> 1894</a:t>
            </a:r>
            <a:r>
              <a:rPr lang="sr-Latn-RS" sz="18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sr-Latn-RS" sz="1800" dirty="0" smtClean="0"/>
              <a:t>                                               </a:t>
            </a:r>
            <a:r>
              <a:rPr lang="sr-Latn-RS" sz="1800" dirty="0"/>
              <a:t>godine, nakon što </a:t>
            </a:r>
            <a:r>
              <a:rPr lang="sr-Latn-RS" sz="1800" dirty="0" smtClean="0"/>
              <a:t>je car </a:t>
            </a:r>
            <a:r>
              <a:rPr lang="sr-Latn-RS" sz="1800" dirty="0"/>
              <a:t>Aleksandar </a:t>
            </a:r>
            <a:r>
              <a:rPr lang="sr-Latn-RS" sz="1800" dirty="0" smtClean="0"/>
              <a:t>umro</a:t>
            </a:r>
            <a:r>
              <a:rPr lang="sr-Latn-RS" sz="1800" dirty="0"/>
              <a:t>,</a:t>
            </a:r>
            <a:r>
              <a:rPr lang="sr-Latn-RS" sz="1800" dirty="0" smtClean="0"/>
              <a:t> a                                                    Nikolaj </a:t>
            </a:r>
            <a:r>
              <a:rPr lang="sr-Latn-RS" sz="1800" dirty="0"/>
              <a:t>ga nasledio </a:t>
            </a:r>
            <a:r>
              <a:rPr lang="sr-Latn-RS" sz="1800" dirty="0" smtClean="0"/>
              <a:t>na prestolu.</a:t>
            </a:r>
            <a:endParaRPr lang="sr-Latn-R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787774"/>
            <a:ext cx="2537957" cy="1689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93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2400" dirty="0" smtClean="0"/>
              <a:t>Potomstvo</a:t>
            </a:r>
            <a:endParaRPr lang="sr-Latn-R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1600" indent="0">
              <a:buNone/>
            </a:pPr>
            <a:r>
              <a:rPr lang="sr-Latn-RS" dirty="0" smtClean="0"/>
              <a:t>U carskoj porodici rođene su četiri kćeri: Olga, Tatjana, Marija i Anastasija. Dana 30. jula 1904.godine, carski par je dobio dugo očekivanog sina, naslednika ruskog prestola, carevića Alekseja.</a:t>
            </a:r>
            <a:endParaRPr lang="sr-Latn-RS" dirty="0"/>
          </a:p>
        </p:txBody>
      </p:sp>
      <p:sp>
        <p:nvSpPr>
          <p:cNvPr id="234" name="Google Shape;234;p2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07653"/>
            <a:ext cx="3015047" cy="2534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2987824" y="1491630"/>
            <a:ext cx="3124500" cy="2768700"/>
          </a:xfrm>
        </p:spPr>
        <p:txBody>
          <a:bodyPr/>
          <a:lstStyle/>
          <a:p>
            <a:pPr marL="114300" indent="0">
              <a:buNone/>
            </a:pPr>
            <a:r>
              <a:rPr lang="sr-Latn-RS" sz="1800" dirty="0" smtClean="0"/>
              <a:t>„</a:t>
            </a:r>
            <a:r>
              <a:rPr lang="vi-VN" sz="1800" dirty="0" smtClean="0"/>
              <a:t>Nećete </a:t>
            </a:r>
            <a:r>
              <a:rPr lang="vi-VN" sz="1800" dirty="0"/>
              <a:t>mi zameriti, gospodo, što sam pre svega Rus i što su </a:t>
            </a:r>
            <a:r>
              <a:rPr lang="vi-VN" sz="1800" dirty="0" smtClean="0"/>
              <a:t>mi</a:t>
            </a:r>
            <a:r>
              <a:rPr lang="sr-Latn-RS" sz="1800" dirty="0" smtClean="0"/>
              <a:t> </a:t>
            </a:r>
            <a:r>
              <a:rPr lang="vi-VN" sz="1800" dirty="0" smtClean="0"/>
              <a:t>najbliži interesi</a:t>
            </a:r>
            <a:r>
              <a:rPr lang="sr-Latn-RS" sz="1800" dirty="0"/>
              <a:t> </a:t>
            </a:r>
            <a:r>
              <a:rPr lang="vi-VN" sz="1800" dirty="0" smtClean="0"/>
              <a:t>Rusije</a:t>
            </a:r>
            <a:r>
              <a:rPr lang="vi-VN" sz="1800" dirty="0"/>
              <a:t>, ali vas uveravam da sam odmah posle toga Srbin i da su mi najbliži </a:t>
            </a:r>
            <a:r>
              <a:rPr lang="vi-VN" sz="1800" dirty="0" smtClean="0"/>
              <a:t>interesi</a:t>
            </a:r>
            <a:r>
              <a:rPr lang="sr-Latn-RS" sz="1800" dirty="0" smtClean="0"/>
              <a:t> </a:t>
            </a:r>
            <a:r>
              <a:rPr lang="vi-VN" sz="1800" dirty="0" smtClean="0"/>
              <a:t>srpskog </a:t>
            </a:r>
            <a:r>
              <a:rPr lang="vi-VN" sz="1800" dirty="0"/>
              <a:t>naroda… Zasluge Srbije </a:t>
            </a:r>
            <a:r>
              <a:rPr lang="vi-VN" sz="1800" dirty="0" smtClean="0"/>
              <a:t>biće</a:t>
            </a:r>
            <a:r>
              <a:rPr lang="sr-Latn-RS" sz="1800" dirty="0" smtClean="0"/>
              <a:t> </a:t>
            </a:r>
            <a:r>
              <a:rPr lang="vi-VN" sz="1800" dirty="0" smtClean="0"/>
              <a:t>stostruko </a:t>
            </a:r>
            <a:r>
              <a:rPr lang="vi-VN" sz="1800" dirty="0"/>
              <a:t>nagrađene. Posle rata ona će </a:t>
            </a:r>
            <a:r>
              <a:rPr lang="vi-VN" sz="1800" dirty="0" smtClean="0"/>
              <a:t>biti</a:t>
            </a:r>
            <a:r>
              <a:rPr lang="sr-Latn-RS" sz="1800" dirty="0" smtClean="0"/>
              <a:t> </a:t>
            </a:r>
            <a:r>
              <a:rPr lang="vi-VN" sz="1800" dirty="0" smtClean="0"/>
              <a:t>nekoliko </a:t>
            </a:r>
            <a:r>
              <a:rPr lang="vi-VN" sz="1800" dirty="0"/>
              <a:t>puta veća </a:t>
            </a:r>
            <a:r>
              <a:rPr lang="vi-VN" sz="1800" dirty="0" smtClean="0"/>
              <a:t>nego</a:t>
            </a:r>
            <a:r>
              <a:rPr lang="sr-Latn-RS" sz="1800" dirty="0" smtClean="0"/>
              <a:t> </a:t>
            </a:r>
            <a:r>
              <a:rPr lang="vi-VN" sz="1800" dirty="0" smtClean="0"/>
              <a:t>što </a:t>
            </a:r>
            <a:r>
              <a:rPr lang="vi-VN" sz="1800" dirty="0"/>
              <a:t>je danas</a:t>
            </a:r>
            <a:r>
              <a:rPr lang="vi-VN" sz="1800" dirty="0" smtClean="0"/>
              <a:t>!</a:t>
            </a:r>
            <a:r>
              <a:rPr lang="sr-Latn-RS" sz="1800" dirty="0" smtClean="0"/>
              <a:t>“</a:t>
            </a:r>
            <a:r>
              <a:rPr lang="vi-VN" sz="1800" dirty="0" smtClean="0"/>
              <a:t>.</a:t>
            </a:r>
            <a:endParaRPr lang="sr-Latn-RS" sz="1800" dirty="0" smtClean="0"/>
          </a:p>
          <a:p>
            <a:pPr marL="114300" indent="0">
              <a:buNone/>
            </a:pPr>
            <a:endParaRPr lang="sr-Latn-R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6430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"/>
          <p:cNvSpPr txBox="1">
            <a:spLocks noGrp="1"/>
          </p:cNvSpPr>
          <p:nvPr>
            <p:ph type="ctrTitle" idx="4294967295"/>
          </p:nvPr>
        </p:nvSpPr>
        <p:spPr>
          <a:xfrm>
            <a:off x="1259632" y="699542"/>
            <a:ext cx="6593700" cy="548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sz="2400" dirty="0" smtClean="0"/>
              <a:t>Car Nikolaj II Romanov i Srbi</a:t>
            </a:r>
            <a:endParaRPr sz="2400" dirty="0"/>
          </a:p>
        </p:txBody>
      </p:sp>
      <p:sp>
        <p:nvSpPr>
          <p:cNvPr id="193" name="Google Shape;193;p16"/>
          <p:cNvSpPr txBox="1">
            <a:spLocks noGrp="1"/>
          </p:cNvSpPr>
          <p:nvPr>
            <p:ph type="subTitle" idx="4294967295"/>
          </p:nvPr>
        </p:nvSpPr>
        <p:spPr>
          <a:xfrm>
            <a:off x="1275150" y="1347614"/>
            <a:ext cx="6593700" cy="286646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sr-Latn-RS" sz="1800" dirty="0" smtClean="0"/>
              <a:t>Na prethodnom slajdu je prikazano kako je ruski Car Nikolaj II Romanom pisao u proleće 1915.godine svom hrabrom savezniku, Srbiji.</a:t>
            </a: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sr-Latn-RS" sz="1800" dirty="0" smtClean="0"/>
              <a:t>Kada je </a:t>
            </a:r>
            <a:r>
              <a:rPr lang="vi-VN" sz="1800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sr-Latn-RS" sz="1800" b="1" dirty="0" smtClean="0">
                <a:solidFill>
                  <a:schemeClr val="accent1">
                    <a:lumMod val="75000"/>
                  </a:schemeClr>
                </a:solidFill>
              </a:rPr>
              <a:t>8</a:t>
            </a:r>
            <a:r>
              <a:rPr lang="vi-VN" sz="1800" b="1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vi-VN" sz="1800" b="1" dirty="0">
                <a:solidFill>
                  <a:schemeClr val="accent1">
                    <a:lumMod val="75000"/>
                  </a:schemeClr>
                </a:solidFill>
              </a:rPr>
              <a:t>jula 1914</a:t>
            </a:r>
            <a:r>
              <a:rPr lang="vi-VN" sz="1800" dirty="0"/>
              <a:t>, </a:t>
            </a:r>
            <a:r>
              <a:rPr lang="vi-VN" sz="1800" dirty="0" smtClean="0"/>
              <a:t>Srbiji </a:t>
            </a:r>
            <a:r>
              <a:rPr lang="vi-VN" sz="1800" dirty="0"/>
              <a:t>objavljen </a:t>
            </a:r>
            <a:r>
              <a:rPr lang="vi-VN" sz="1800" dirty="0" smtClean="0"/>
              <a:t>rat</a:t>
            </a:r>
            <a:r>
              <a:rPr lang="sr-Latn-RS" sz="1800" dirty="0" smtClean="0"/>
              <a:t> od strane Austro-ugarske</a:t>
            </a:r>
            <a:r>
              <a:rPr lang="vi-VN" sz="1800" dirty="0" smtClean="0"/>
              <a:t> </a:t>
            </a:r>
            <a:r>
              <a:rPr lang="vi-VN" sz="1800" dirty="0"/>
              <a:t>Srbija nije imala snage da se sama nosi sa višestruko jačim </a:t>
            </a:r>
            <a:r>
              <a:rPr lang="vi-VN" sz="1800" dirty="0" smtClean="0"/>
              <a:t>neprijateljem.</a:t>
            </a:r>
            <a:r>
              <a:rPr lang="sr-Latn-RS" sz="1800" dirty="0" smtClean="0"/>
              <a:t> </a:t>
            </a:r>
            <a:r>
              <a:rPr lang="vi-VN" sz="1800" dirty="0" smtClean="0"/>
              <a:t>Međutim</a:t>
            </a:r>
            <a:r>
              <a:rPr lang="vi-VN" sz="1800" dirty="0"/>
              <a:t>, u odlučnom trenutku na srpsku stranu stala je Rusija, odnosno car </a:t>
            </a:r>
            <a:r>
              <a:rPr lang="vi-VN" sz="1800" dirty="0" smtClean="0"/>
              <a:t>Nikolaj</a:t>
            </a:r>
            <a:r>
              <a:rPr lang="sr-Latn-RS" sz="1800" dirty="0" smtClean="0"/>
              <a:t> </a:t>
            </a:r>
            <a:r>
              <a:rPr lang="vi-VN" sz="1800" dirty="0" smtClean="0"/>
              <a:t>koji </a:t>
            </a:r>
            <a:r>
              <a:rPr lang="vi-VN" sz="1800" dirty="0"/>
              <a:t>je kao vrhovni zapovednik vojske ne želeći da preda Srbiju i ”bratski </a:t>
            </a:r>
            <a:r>
              <a:rPr lang="vi-VN" sz="1800" dirty="0" smtClean="0"/>
              <a:t>slovenski</a:t>
            </a:r>
            <a:r>
              <a:rPr lang="sr-Latn-RS" sz="1800" dirty="0" smtClean="0"/>
              <a:t> </a:t>
            </a:r>
            <a:r>
              <a:rPr lang="vi-VN" sz="1800" dirty="0" smtClean="0"/>
              <a:t>narod”,</a:t>
            </a:r>
            <a:r>
              <a:rPr lang="sr-Latn-RS" sz="1800" dirty="0"/>
              <a:t> </a:t>
            </a:r>
            <a:r>
              <a:rPr lang="vi-VN" sz="1800" dirty="0" smtClean="0"/>
              <a:t>naredio </a:t>
            </a:r>
            <a:r>
              <a:rPr lang="vi-VN" sz="1800" dirty="0"/>
              <a:t>opštu mobilizaciju na austro-ugarskoj granici.</a:t>
            </a:r>
            <a:endParaRPr sz="1800" dirty="0"/>
          </a:p>
        </p:txBody>
      </p:sp>
      <p:sp>
        <p:nvSpPr>
          <p:cNvPr id="195" name="Google Shape;195;p16"/>
          <p:cNvSpPr txBox="1">
            <a:spLocks noGrp="1"/>
          </p:cNvSpPr>
          <p:nvPr>
            <p:ph type="sldNum" idx="12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2400" b="1" dirty="0" smtClean="0"/>
              <a:t>Jedan od poduhvata Cara Nikolaja</a:t>
            </a:r>
            <a:endParaRPr lang="sr-Latn-RS" sz="2400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55576" y="1563638"/>
            <a:ext cx="7674942" cy="2801700"/>
          </a:xfrm>
        </p:spPr>
        <p:txBody>
          <a:bodyPr/>
          <a:lstStyle/>
          <a:p>
            <a:pPr marL="101600" indent="0">
              <a:buNone/>
            </a:pPr>
            <a:r>
              <a:rPr lang="sr-Latn-RS" sz="1800" dirty="0"/>
              <a:t>Kako bi lično testirao novu opremu i naoružanje, koje je ruska vojska dobila, </a:t>
            </a:r>
            <a:r>
              <a:rPr lang="sr-Latn-RS" sz="1800" dirty="0" smtClean="0"/>
              <a:t>opremljen celokupnom </a:t>
            </a:r>
            <a:r>
              <a:rPr lang="sr-Latn-RS" sz="1800" dirty="0"/>
              <a:t>vojnom spremom, jednom prilikom sam je otišao u marš dug </a:t>
            </a:r>
            <a:r>
              <a:rPr lang="sr-Latn-RS" sz="1800" dirty="0" smtClean="0"/>
              <a:t>40 kilometara.</a:t>
            </a:r>
            <a:r>
              <a:rPr lang="sr-Latn-RS" sz="1800" dirty="0"/>
              <a:t> Po povratku iz </a:t>
            </a:r>
            <a:r>
              <a:rPr lang="sr-Latn-RS" sz="1800" dirty="0" smtClean="0"/>
              <a:t>                                                                       marša</a:t>
            </a:r>
            <a:r>
              <a:rPr lang="sr-Latn-RS" sz="1800" dirty="0"/>
              <a:t>, bio je potpuno zadovoljan </a:t>
            </a:r>
            <a:r>
              <a:rPr lang="sr-Latn-RS" sz="1800" dirty="0" smtClean="0"/>
              <a:t>                                                                            opremom</a:t>
            </a:r>
            <a:r>
              <a:rPr lang="sr-Latn-RS" sz="1800" dirty="0"/>
              <a:t>, te je o ovom </a:t>
            </a:r>
            <a:r>
              <a:rPr lang="sr-Latn-RS" sz="1800" dirty="0" smtClean="0"/>
              <a:t>poduhvatu                                                                           obavestio </a:t>
            </a:r>
            <a:r>
              <a:rPr lang="sr-Latn-RS" sz="1800" dirty="0"/>
              <a:t>samo Ministra Dvora i </a:t>
            </a:r>
            <a:r>
              <a:rPr lang="sr-Latn-RS" sz="1800" dirty="0" smtClean="0"/>
              <a:t>                                                                      Komandanta </a:t>
            </a:r>
            <a:r>
              <a:rPr lang="sr-Latn-RS" sz="1800" dirty="0"/>
              <a:t>Dvora.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1026" name="Picture 2" descr="car_i_kozac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83718"/>
            <a:ext cx="3210446" cy="205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61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>
          <a:xfrm>
            <a:off x="683568" y="843558"/>
            <a:ext cx="4248472" cy="3600400"/>
          </a:xfrm>
        </p:spPr>
        <p:txBody>
          <a:bodyPr/>
          <a:lstStyle/>
          <a:p>
            <a:pPr marL="387350" indent="-285750"/>
            <a:r>
              <a:rPr lang="vi-VN" sz="1800" dirty="0"/>
              <a:t>U porodici Nikolaja II Romanova, živelo se skromno i dostojanstveno. U prilog tome, govori </a:t>
            </a:r>
            <a:r>
              <a:rPr lang="vi-VN" sz="1800" dirty="0" smtClean="0"/>
              <a:t>i</a:t>
            </a:r>
            <a:r>
              <a:rPr lang="sr-Latn-RS" sz="1800" dirty="0" smtClean="0"/>
              <a:t> </a:t>
            </a:r>
            <a:r>
              <a:rPr lang="vi-VN" sz="1800" dirty="0" smtClean="0"/>
              <a:t>svedočenje </a:t>
            </a:r>
            <a:r>
              <a:rPr lang="vi-VN" sz="1800" dirty="0"/>
              <a:t>da je odeća i garderoba bila čuvana, te je prelazila sa starije dece </a:t>
            </a:r>
            <a:r>
              <a:rPr lang="vi-VN" sz="1800" dirty="0" smtClean="0"/>
              <a:t>na mlađu.</a:t>
            </a:r>
            <a:endParaRPr lang="sr-Latn-RS" sz="1800" dirty="0" smtClean="0"/>
          </a:p>
          <a:p>
            <a:pPr marL="387350" indent="-285750"/>
            <a:r>
              <a:rPr lang="vi-VN" sz="1800" dirty="0" smtClean="0"/>
              <a:t>Sredstva </a:t>
            </a:r>
            <a:r>
              <a:rPr lang="vi-VN" sz="1800" dirty="0"/>
              <a:t>u iznosu od </a:t>
            </a:r>
            <a:r>
              <a:rPr lang="vi-VN" sz="1800" b="1" dirty="0">
                <a:solidFill>
                  <a:schemeClr val="accent1">
                    <a:lumMod val="75000"/>
                  </a:schemeClr>
                </a:solidFill>
              </a:rPr>
              <a:t>4 miliona </a:t>
            </a:r>
            <a:r>
              <a:rPr lang="vi-VN" sz="1800" dirty="0"/>
              <a:t>tadašnjih ruskih rubalja, koje je nasledio od svog </a:t>
            </a:r>
            <a:r>
              <a:rPr lang="vi-VN" sz="1800" dirty="0" smtClean="0"/>
              <a:t>oca</a:t>
            </a:r>
            <a:r>
              <a:rPr lang="sr-Latn-RS" sz="1800" dirty="0" smtClean="0"/>
              <a:t> </a:t>
            </a:r>
            <a:r>
              <a:rPr lang="vi-VN" sz="1800" dirty="0" smtClean="0"/>
              <a:t>Aleksandra </a:t>
            </a:r>
            <a:r>
              <a:rPr lang="vi-VN" sz="1800" dirty="0"/>
              <a:t>III Aleksandroviča Romanova, a koja su bila čuvana u tadašnjoj londonskoj </a:t>
            </a:r>
            <a:r>
              <a:rPr lang="vi-VN" sz="1800" dirty="0" smtClean="0"/>
              <a:t>banci,</a:t>
            </a:r>
            <a:r>
              <a:rPr lang="sr-Latn-RS" sz="1800" dirty="0" smtClean="0"/>
              <a:t> </a:t>
            </a:r>
            <a:r>
              <a:rPr lang="vi-VN" sz="1800" dirty="0" smtClean="0"/>
              <a:t>neizostavno</a:t>
            </a:r>
            <a:r>
              <a:rPr lang="vi-VN" sz="1800" dirty="0"/>
              <a:t>, do zadnje rublje, potrošio je u humanitarne svrhe.</a:t>
            </a:r>
            <a:endParaRPr lang="sr-Latn-RS" sz="1800" dirty="0"/>
          </a:p>
        </p:txBody>
      </p:sp>
      <p:pic>
        <p:nvPicPr>
          <p:cNvPr id="2050" name="Picture 2" descr="vredan_i_hu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699543"/>
            <a:ext cx="2628527" cy="194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io_skrom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663710"/>
            <a:ext cx="2688847" cy="17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90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4294967295"/>
          </p:nvPr>
        </p:nvSpPr>
        <p:spPr>
          <a:xfrm>
            <a:off x="683568" y="915566"/>
            <a:ext cx="4536504" cy="3456384"/>
          </a:xfrm>
        </p:spPr>
        <p:txBody>
          <a:bodyPr/>
          <a:lstStyle/>
          <a:p>
            <a:pPr marL="76200" indent="0">
              <a:buNone/>
            </a:pPr>
            <a:r>
              <a:rPr lang="vi-VN" sz="1800" dirty="0"/>
              <a:t>Dokumenti svedoče da nije odbio ni jednu molbu za pomilovanje. U doba njegove </a:t>
            </a:r>
            <a:r>
              <a:rPr lang="vi-VN" sz="1800" dirty="0" smtClean="0"/>
              <a:t>vladavine</a:t>
            </a:r>
            <a:r>
              <a:rPr lang="sr-Latn-RS" sz="1800" dirty="0" smtClean="0"/>
              <a:t> </a:t>
            </a:r>
            <a:r>
              <a:rPr lang="vi-VN" sz="1800" dirty="0" smtClean="0"/>
              <a:t>(</a:t>
            </a:r>
            <a:r>
              <a:rPr lang="vi-VN" sz="1800" b="1" dirty="0" smtClean="0">
                <a:solidFill>
                  <a:schemeClr val="accent1">
                    <a:lumMod val="75000"/>
                  </a:schemeClr>
                </a:solidFill>
              </a:rPr>
              <a:t>1894-1917</a:t>
            </a:r>
            <a:r>
              <a:rPr lang="vi-VN" sz="1800" dirty="0"/>
              <a:t>), izvršeno je manje smrtnih kazni, nego što ih je bilo na dnevnom nivou u </a:t>
            </a:r>
            <a:r>
              <a:rPr lang="vi-VN" sz="1800" dirty="0" smtClean="0"/>
              <a:t>Staljinovoj</a:t>
            </a:r>
            <a:r>
              <a:rPr lang="sr-Latn-RS" sz="1800" dirty="0" smtClean="0"/>
              <a:t> </a:t>
            </a:r>
            <a:r>
              <a:rPr lang="vi-VN" sz="1800" dirty="0" smtClean="0"/>
              <a:t>Rusiji</a:t>
            </a:r>
            <a:r>
              <a:rPr lang="vi-VN" sz="1800" dirty="0"/>
              <a:t>. </a:t>
            </a:r>
            <a:r>
              <a:rPr lang="sr-Latn-RS" sz="1800" dirty="0" smtClean="0"/>
              <a:t>B</a:t>
            </a:r>
            <a:r>
              <a:rPr lang="vi-VN" sz="1800" dirty="0" smtClean="0"/>
              <a:t>oraveći </a:t>
            </a:r>
            <a:r>
              <a:rPr lang="vi-VN" sz="1800" dirty="0"/>
              <a:t>u mestu Toboljsku, u pritvoru, carska porodica, na čelu sa Nikolajem </a:t>
            </a:r>
            <a:r>
              <a:rPr lang="vi-VN" sz="1800" dirty="0" smtClean="0"/>
              <a:t>II</a:t>
            </a:r>
            <a:r>
              <a:rPr lang="sr-Latn-RS" sz="1800" dirty="0" smtClean="0"/>
              <a:t> </a:t>
            </a:r>
            <a:r>
              <a:rPr lang="vi-VN" sz="1800" dirty="0" smtClean="0"/>
              <a:t>pokazala </a:t>
            </a:r>
            <a:r>
              <a:rPr lang="vi-VN" sz="1800" dirty="0"/>
              <a:t>je nesalomiv duh. Niko nije provodio dane u besposličarenju, a sam car je preuzeo </a:t>
            </a:r>
            <a:r>
              <a:rPr lang="vi-VN" sz="1800" dirty="0" smtClean="0"/>
              <a:t>na</a:t>
            </a:r>
            <a:r>
              <a:rPr lang="sr-Latn-RS" sz="1800" dirty="0" smtClean="0"/>
              <a:t> </a:t>
            </a:r>
            <a:r>
              <a:rPr lang="vi-VN" sz="1800" dirty="0" smtClean="0"/>
              <a:t>sebe </a:t>
            </a:r>
            <a:r>
              <a:rPr lang="vi-VN" sz="1800" dirty="0"/>
              <a:t>poslove sečenja drva, čišćenja snega i uređenja bašte. </a:t>
            </a:r>
            <a:endParaRPr lang="sr-Latn-RS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27534"/>
            <a:ext cx="1818708" cy="256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nije_odbijao_pomilovanj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819" y="2779407"/>
            <a:ext cx="2517759" cy="1693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1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2400" b="1" dirty="0" smtClean="0"/>
              <a:t>Ubistvo porodice Romanov</a:t>
            </a:r>
            <a:endParaRPr lang="sr-Latn-RS" sz="24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sz="1800" dirty="0" smtClean="0"/>
              <a:t>Ubistvo porodice Romanov se dogodilo u noći između </a:t>
            </a:r>
            <a:r>
              <a:rPr lang="sr-Latn-RS" sz="1800" b="1" dirty="0" smtClean="0">
                <a:solidFill>
                  <a:schemeClr val="accent1">
                    <a:lumMod val="75000"/>
                  </a:schemeClr>
                </a:solidFill>
              </a:rPr>
              <a:t>16.</a:t>
            </a:r>
            <a:r>
              <a:rPr lang="sr-Latn-RS" sz="1800" dirty="0" smtClean="0"/>
              <a:t> i </a:t>
            </a:r>
            <a:r>
              <a:rPr lang="sr-Latn-RS" sz="1800" b="1" dirty="0" smtClean="0">
                <a:solidFill>
                  <a:schemeClr val="accent1">
                    <a:lumMod val="75000"/>
                  </a:schemeClr>
                </a:solidFill>
              </a:rPr>
              <a:t>17.jula 1918.godine</a:t>
            </a:r>
            <a:r>
              <a:rPr lang="sr-Latn-RS" sz="1800" dirty="0" smtClean="0"/>
              <a:t> u </a:t>
            </a:r>
            <a:r>
              <a:rPr lang="sr-Latn-RS" sz="1800" b="1" dirty="0" smtClean="0">
                <a:solidFill>
                  <a:schemeClr val="accent1">
                    <a:lumMod val="75000"/>
                  </a:schemeClr>
                </a:solidFill>
              </a:rPr>
              <a:t>Jekaterinburgu</a:t>
            </a:r>
            <a:r>
              <a:rPr lang="sr-Latn-RS" sz="1800" dirty="0" smtClean="0"/>
              <a:t>.</a:t>
            </a:r>
            <a:r>
              <a:rPr lang="az-Cyrl-AZ" sz="1800" dirty="0"/>
              <a:t> </a:t>
            </a:r>
            <a:endParaRPr lang="sr-Latn-RS" sz="1800" dirty="0" smtClean="0"/>
          </a:p>
          <a:p>
            <a:r>
              <a:rPr lang="sr-Latn-RS" sz="1800" dirty="0" smtClean="0"/>
              <a:t>Prema zvaničnom izveštaju Sovjetskkog saveza, car Nikolaj II Romanov, njegova porodica i osoblje pogubljeni su zbog pretnje da će grad okupirati Čehoslovačka legija.</a:t>
            </a:r>
            <a:r>
              <a:rPr lang="az-Cyrl-AZ" sz="1800" dirty="0"/>
              <a:t> </a:t>
            </a:r>
            <a:endParaRPr lang="sr-Latn-RS" sz="1800" dirty="0" smtClean="0"/>
          </a:p>
          <a:p>
            <a:r>
              <a:rPr lang="az-Cyrl-AZ" sz="1800" dirty="0" smtClean="0"/>
              <a:t>1919.</a:t>
            </a:r>
            <a:r>
              <a:rPr lang="sr-Latn-RS" sz="1800" dirty="0" smtClean="0"/>
              <a:t>godine, istraga Bele garde nije uspela da utvrdi mesto sahranjivanja, pa je zaključeno da su ostaci kraljevske porodice najverovatnije kremirani u </a:t>
            </a:r>
            <a:r>
              <a:rPr lang="sr-Latn-RS" sz="1800" b="1" dirty="0" smtClean="0">
                <a:solidFill>
                  <a:schemeClr val="accent1">
                    <a:lumMod val="75000"/>
                  </a:schemeClr>
                </a:solidFill>
              </a:rPr>
              <a:t>rovu Ganina Jama</a:t>
            </a:r>
            <a:r>
              <a:rPr lang="sr-Latn-RS" sz="1800" dirty="0" smtClean="0"/>
              <a:t>, blizu rudnika Četiri brata.</a:t>
            </a:r>
            <a:r>
              <a:rPr lang="az-Cyrl-AZ" sz="1800" dirty="0" smtClean="0"/>
              <a:t> </a:t>
            </a:r>
            <a:endParaRPr lang="sr-Latn-RS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9558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7"/>
          <p:cNvSpPr txBox="1">
            <a:spLocks noGrp="1"/>
          </p:cNvSpPr>
          <p:nvPr>
            <p:ph type="ctrTitle"/>
          </p:nvPr>
        </p:nvSpPr>
        <p:spPr>
          <a:xfrm>
            <a:off x="2771800" y="1851670"/>
            <a:ext cx="3553500" cy="54286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b="1" dirty="0" smtClean="0"/>
              <a:t>Hvala na pažnji!</a:t>
            </a:r>
            <a:endParaRPr b="1" dirty="0"/>
          </a:p>
        </p:txBody>
      </p:sp>
      <p:sp>
        <p:nvSpPr>
          <p:cNvPr id="201" name="Google Shape;201;p17"/>
          <p:cNvSpPr txBox="1">
            <a:spLocks noGrp="1"/>
          </p:cNvSpPr>
          <p:nvPr>
            <p:ph type="subTitle" idx="1"/>
          </p:nvPr>
        </p:nvSpPr>
        <p:spPr>
          <a:xfrm>
            <a:off x="2795175" y="2948146"/>
            <a:ext cx="3553500" cy="29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b="1" dirty="0" smtClean="0">
                <a:solidFill>
                  <a:schemeClr val="accent1">
                    <a:lumMod val="75000"/>
                  </a:schemeClr>
                </a:solidFill>
              </a:rPr>
              <a:t>Larisa Zorić VIII-5</a:t>
            </a:r>
            <a:endParaRPr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on template">
  <a:themeElements>
    <a:clrScheme name="Custom 347">
      <a:dk1>
        <a:srgbClr val="434343"/>
      </a:dk1>
      <a:lt1>
        <a:srgbClr val="FFFFFF"/>
      </a:lt1>
      <a:dk2>
        <a:srgbClr val="8A9BA6"/>
      </a:dk2>
      <a:lt2>
        <a:srgbClr val="D8DEE2"/>
      </a:lt2>
      <a:accent1>
        <a:srgbClr val="99BAB6"/>
      </a:accent1>
      <a:accent2>
        <a:srgbClr val="6B93A0"/>
      </a:accent2>
      <a:accent3>
        <a:srgbClr val="C0C99A"/>
      </a:accent3>
      <a:accent4>
        <a:srgbClr val="96B079"/>
      </a:accent4>
      <a:accent5>
        <a:srgbClr val="F3EDD7"/>
      </a:accent5>
      <a:accent6>
        <a:srgbClr val="C3B3A3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504</Words>
  <Application>Microsoft Office PowerPoint</Application>
  <PresentationFormat>On-screen Show (16:9)</PresentationFormat>
  <Paragraphs>31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Frank Ruhl Libre Medium</vt:lpstr>
      <vt:lpstr>Frank Ruhl Libre</vt:lpstr>
      <vt:lpstr>Libre Baskerville</vt:lpstr>
      <vt:lpstr>Dion template</vt:lpstr>
      <vt:lpstr>Car Nikolaj II Aleksandrovič Romanov</vt:lpstr>
      <vt:lpstr>Biografija</vt:lpstr>
      <vt:lpstr>Nešto o braku Nikolaja i Aleksandre</vt:lpstr>
      <vt:lpstr>Potomstvo</vt:lpstr>
      <vt:lpstr>PowerPoint Presentation</vt:lpstr>
      <vt:lpstr>Car Nikolaj II Romanov i Srbi</vt:lpstr>
      <vt:lpstr>Jedan od poduhvata Cara Nikolaja</vt:lpstr>
      <vt:lpstr>PowerPoint Presentation</vt:lpstr>
      <vt:lpstr>PowerPoint Presentation</vt:lpstr>
      <vt:lpstr>Ubistvo porodice Romanov</vt:lpstr>
      <vt:lpstr>Hvala na pažnji!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Njegovo Veličanstvo, Imperator Nikolaj II Romanov</dc:title>
  <cp:lastModifiedBy>Zoric</cp:lastModifiedBy>
  <cp:revision>21</cp:revision>
  <dcterms:modified xsi:type="dcterms:W3CDTF">2020-12-12T19:13:03Z</dcterms:modified>
</cp:coreProperties>
</file>