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8" r:id="rId3"/>
    <p:sldId id="259" r:id="rId4"/>
    <p:sldId id="260" r:id="rId5"/>
    <p:sldId id="261" r:id="rId6"/>
  </p:sldIdLst>
  <p:sldSz cx="19010313" cy="10693400"/>
  <p:notesSz cx="7556500" cy="106934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4" userDrawn="1">
          <p15:clr>
            <a:srgbClr val="A4A3A4"/>
          </p15:clr>
        </p15:guide>
        <p15:guide id="2" pos="61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F00"/>
    <a:srgbClr val="FFA1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5" autoAdjust="0"/>
    <p:restoredTop sz="93304" autoAdjust="0"/>
  </p:normalViewPr>
  <p:slideViewPr>
    <p:cSldViewPr>
      <p:cViewPr varScale="1">
        <p:scale>
          <a:sx n="44" d="100"/>
          <a:sy n="44" d="100"/>
        </p:scale>
        <p:origin x="580" y="56"/>
      </p:cViewPr>
      <p:guideLst>
        <p:guide orient="horz" pos="344"/>
        <p:guide pos="6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23" d="100"/>
          <a:sy n="23" d="100"/>
        </p:scale>
        <p:origin x="3136" y="4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5013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279900" y="0"/>
            <a:ext cx="3275013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BF3456-A29E-41FE-BFB7-B24F24BEE47B}" type="datetimeFigureOut">
              <a:rPr lang="cs-CZ" smtClean="0"/>
              <a:t>20.11.2020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571500" y="1336675"/>
            <a:ext cx="64135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55650" y="5146675"/>
            <a:ext cx="6045200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156825"/>
            <a:ext cx="3275013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279900" y="10156825"/>
            <a:ext cx="3275013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95B543-0236-4AEE-9F15-C7CF1150485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2257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95B543-0236-4AEE-9F15-C7CF1150485F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40733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426970" y="3314954"/>
            <a:ext cx="1617234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853943" y="5988304"/>
            <a:ext cx="1331840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11/20/2020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11/20/2020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51315" y="2459482"/>
            <a:ext cx="827643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798538" y="2459482"/>
            <a:ext cx="827643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11/20/2020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11/20/2020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11/20/2020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7794922" y="10051413"/>
            <a:ext cx="576699" cy="384175"/>
          </a:xfrm>
          <a:custGeom>
            <a:avLst/>
            <a:gdLst/>
            <a:ahLst/>
            <a:cxnLst/>
            <a:rect l="l" t="t" r="r" b="b"/>
            <a:pathLst>
              <a:path w="229234" h="384175">
                <a:moveTo>
                  <a:pt x="229215" y="0"/>
                </a:moveTo>
                <a:lnTo>
                  <a:pt x="6499" y="145561"/>
                </a:lnTo>
                <a:lnTo>
                  <a:pt x="988" y="145561"/>
                </a:lnTo>
                <a:lnTo>
                  <a:pt x="0" y="379373"/>
                </a:lnTo>
                <a:lnTo>
                  <a:pt x="6499" y="383615"/>
                </a:lnTo>
                <a:lnTo>
                  <a:pt x="229215" y="238054"/>
                </a:lnTo>
                <a:lnTo>
                  <a:pt x="229215" y="145561"/>
                </a:lnTo>
                <a:lnTo>
                  <a:pt x="6499" y="145561"/>
                </a:lnTo>
                <a:lnTo>
                  <a:pt x="1003" y="141966"/>
                </a:lnTo>
                <a:lnTo>
                  <a:pt x="229215" y="141966"/>
                </a:lnTo>
                <a:lnTo>
                  <a:pt x="229215" y="0"/>
                </a:lnTo>
                <a:close/>
              </a:path>
            </a:pathLst>
          </a:custGeom>
          <a:solidFill>
            <a:srgbClr val="FFBF00">
              <a:alpha val="51998"/>
            </a:srgbClr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17" name="bk object 17"/>
          <p:cNvSpPr/>
          <p:nvPr/>
        </p:nvSpPr>
        <p:spPr>
          <a:xfrm>
            <a:off x="17250971" y="10051416"/>
            <a:ext cx="560724" cy="384175"/>
          </a:xfrm>
          <a:custGeom>
            <a:avLst/>
            <a:gdLst/>
            <a:ahLst/>
            <a:cxnLst/>
            <a:rect l="l" t="t" r="r" b="b"/>
            <a:pathLst>
              <a:path w="222884" h="384175">
                <a:moveTo>
                  <a:pt x="0" y="0"/>
                </a:moveTo>
                <a:lnTo>
                  <a:pt x="0" y="238054"/>
                </a:lnTo>
                <a:lnTo>
                  <a:pt x="222717" y="383615"/>
                </a:lnTo>
                <a:lnTo>
                  <a:pt x="222717" y="145561"/>
                </a:lnTo>
                <a:lnTo>
                  <a:pt x="0" y="0"/>
                </a:lnTo>
                <a:close/>
              </a:path>
            </a:pathLst>
          </a:custGeom>
          <a:solidFill>
            <a:srgbClr val="5FC7FC">
              <a:alpha val="51998"/>
            </a:srgbClr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18" name="bk object 18"/>
          <p:cNvSpPr/>
          <p:nvPr/>
        </p:nvSpPr>
        <p:spPr>
          <a:xfrm>
            <a:off x="17794922" y="9905820"/>
            <a:ext cx="576699" cy="384175"/>
          </a:xfrm>
          <a:custGeom>
            <a:avLst/>
            <a:gdLst/>
            <a:ahLst/>
            <a:cxnLst/>
            <a:rect l="l" t="t" r="r" b="b"/>
            <a:pathLst>
              <a:path w="229234" h="384175">
                <a:moveTo>
                  <a:pt x="229215" y="238054"/>
                </a:moveTo>
                <a:lnTo>
                  <a:pt x="6499" y="238054"/>
                </a:lnTo>
                <a:lnTo>
                  <a:pt x="229215" y="383628"/>
                </a:lnTo>
                <a:lnTo>
                  <a:pt x="229215" y="238054"/>
                </a:lnTo>
                <a:close/>
              </a:path>
              <a:path w="229234" h="384175">
                <a:moveTo>
                  <a:pt x="6499" y="0"/>
                </a:moveTo>
                <a:lnTo>
                  <a:pt x="0" y="4242"/>
                </a:lnTo>
                <a:lnTo>
                  <a:pt x="0" y="242309"/>
                </a:lnTo>
                <a:lnTo>
                  <a:pt x="6499" y="238054"/>
                </a:lnTo>
                <a:lnTo>
                  <a:pt x="229215" y="238054"/>
                </a:lnTo>
                <a:lnTo>
                  <a:pt x="229215" y="145561"/>
                </a:lnTo>
                <a:lnTo>
                  <a:pt x="6499" y="0"/>
                </a:lnTo>
                <a:close/>
              </a:path>
            </a:pathLst>
          </a:custGeom>
          <a:solidFill>
            <a:srgbClr val="FF8200">
              <a:alpha val="51998"/>
            </a:srgbClr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19" name="bk object 19"/>
          <p:cNvSpPr/>
          <p:nvPr/>
        </p:nvSpPr>
        <p:spPr>
          <a:xfrm>
            <a:off x="17913434" y="10051416"/>
            <a:ext cx="458484" cy="238125"/>
          </a:xfrm>
          <a:custGeom>
            <a:avLst/>
            <a:gdLst/>
            <a:ahLst/>
            <a:cxnLst/>
            <a:rect l="l" t="t" r="r" b="b"/>
            <a:pathLst>
              <a:path w="182245" h="238125">
                <a:moveTo>
                  <a:pt x="182107" y="0"/>
                </a:moveTo>
                <a:lnTo>
                  <a:pt x="0" y="119014"/>
                </a:lnTo>
                <a:lnTo>
                  <a:pt x="182107" y="238029"/>
                </a:lnTo>
                <a:lnTo>
                  <a:pt x="182107" y="0"/>
                </a:lnTo>
                <a:close/>
              </a:path>
            </a:pathLst>
          </a:custGeom>
          <a:solidFill>
            <a:srgbClr val="FFA100">
              <a:alpha val="51998"/>
            </a:srgbClr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0" name="bk object 20"/>
          <p:cNvSpPr/>
          <p:nvPr/>
        </p:nvSpPr>
        <p:spPr>
          <a:xfrm>
            <a:off x="17250971" y="9905820"/>
            <a:ext cx="560724" cy="384175"/>
          </a:xfrm>
          <a:custGeom>
            <a:avLst/>
            <a:gdLst/>
            <a:ahLst/>
            <a:cxnLst/>
            <a:rect l="l" t="t" r="r" b="b"/>
            <a:pathLst>
              <a:path w="222884" h="384175">
                <a:moveTo>
                  <a:pt x="222717" y="0"/>
                </a:moveTo>
                <a:lnTo>
                  <a:pt x="0" y="145561"/>
                </a:lnTo>
                <a:lnTo>
                  <a:pt x="0" y="383628"/>
                </a:lnTo>
                <a:lnTo>
                  <a:pt x="222717" y="238054"/>
                </a:lnTo>
                <a:lnTo>
                  <a:pt x="222717" y="0"/>
                </a:lnTo>
                <a:close/>
              </a:path>
            </a:pathLst>
          </a:custGeom>
          <a:solidFill>
            <a:srgbClr val="002E8E">
              <a:alpha val="51998"/>
            </a:srgbClr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1" name="bk object 21"/>
          <p:cNvSpPr/>
          <p:nvPr/>
        </p:nvSpPr>
        <p:spPr>
          <a:xfrm>
            <a:off x="17250970" y="10051413"/>
            <a:ext cx="458484" cy="238125"/>
          </a:xfrm>
          <a:custGeom>
            <a:avLst/>
            <a:gdLst/>
            <a:ahLst/>
            <a:cxnLst/>
            <a:rect l="l" t="t" r="r" b="b"/>
            <a:pathLst>
              <a:path w="182245" h="238125">
                <a:moveTo>
                  <a:pt x="0" y="0"/>
                </a:moveTo>
                <a:lnTo>
                  <a:pt x="0" y="238029"/>
                </a:lnTo>
                <a:lnTo>
                  <a:pt x="182109" y="119014"/>
                </a:lnTo>
                <a:lnTo>
                  <a:pt x="0" y="0"/>
                </a:lnTo>
                <a:close/>
              </a:path>
            </a:pathLst>
          </a:custGeom>
          <a:solidFill>
            <a:srgbClr val="009EF3">
              <a:alpha val="51998"/>
            </a:srgbClr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51315" y="427736"/>
            <a:ext cx="1712365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51315" y="2459482"/>
            <a:ext cx="1712365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468938" y="9944862"/>
            <a:ext cx="608841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51314" y="9944862"/>
            <a:ext cx="437604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11/20/2020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698929" y="9944862"/>
            <a:ext cx="437604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eaLnBrk="1" hangingPunct="1">
        <a:defRPr>
          <a:latin typeface="+mj-lt"/>
          <a:ea typeface="+mj-ea"/>
          <a:cs typeface="+mj-cs"/>
        </a:defRPr>
      </a:lvl1pPr>
    </p:titleStyle>
    <p:body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20F95502-65C6-482A-9B40-DDCB8DAA9D75}"/>
              </a:ext>
            </a:extLst>
          </p:cNvPr>
          <p:cNvGrpSpPr/>
          <p:nvPr/>
        </p:nvGrpSpPr>
        <p:grpSpPr>
          <a:xfrm>
            <a:off x="0" y="0"/>
            <a:ext cx="19010313" cy="1112119"/>
            <a:chOff x="-324644" y="2222500"/>
            <a:chExt cx="22261685" cy="1302327"/>
          </a:xfrm>
        </p:grpSpPr>
        <p:sp>
          <p:nvSpPr>
            <p:cNvPr id="2" name="object 2"/>
            <p:cNvSpPr/>
            <p:nvPr/>
          </p:nvSpPr>
          <p:spPr>
            <a:xfrm>
              <a:off x="-324644" y="2222500"/>
              <a:ext cx="5600193" cy="1302327"/>
            </a:xfrm>
            <a:custGeom>
              <a:avLst/>
              <a:gdLst/>
              <a:ahLst/>
              <a:cxnLst/>
              <a:rect l="l" t="t" r="r" b="b"/>
              <a:pathLst>
                <a:path w="1892300" h="440055">
                  <a:moveTo>
                    <a:pt x="0" y="439737"/>
                  </a:moveTo>
                  <a:lnTo>
                    <a:pt x="1892300" y="439737"/>
                  </a:lnTo>
                  <a:lnTo>
                    <a:pt x="1892300" y="0"/>
                  </a:lnTo>
                  <a:lnTo>
                    <a:pt x="0" y="0"/>
                  </a:lnTo>
                  <a:lnTo>
                    <a:pt x="0" y="439737"/>
                  </a:lnTo>
                  <a:close/>
                </a:path>
              </a:pathLst>
            </a:custGeom>
            <a:solidFill>
              <a:srgbClr val="009EF3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" name="object 3"/>
            <p:cNvSpPr/>
            <p:nvPr/>
          </p:nvSpPr>
          <p:spPr>
            <a:xfrm>
              <a:off x="16363156" y="2222500"/>
              <a:ext cx="5573885" cy="1302327"/>
            </a:xfrm>
            <a:custGeom>
              <a:avLst/>
              <a:gdLst/>
              <a:ahLst/>
              <a:cxnLst/>
              <a:rect l="l" t="t" r="r" b="b"/>
              <a:pathLst>
                <a:path w="1883409" h="440055">
                  <a:moveTo>
                    <a:pt x="0" y="0"/>
                  </a:moveTo>
                  <a:lnTo>
                    <a:pt x="0" y="439737"/>
                  </a:lnTo>
                  <a:lnTo>
                    <a:pt x="1883155" y="439737"/>
                  </a:lnTo>
                  <a:lnTo>
                    <a:pt x="18831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82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2" name="object 2">
              <a:extLst>
                <a:ext uri="{FF2B5EF4-FFF2-40B4-BE49-F238E27FC236}">
                  <a16:creationId xmlns:a16="http://schemas.microsoft.com/office/drawing/2014/main" id="{3708B453-DDCE-42C1-9AB9-A8D5DDCA46AD}"/>
                </a:ext>
              </a:extLst>
            </p:cNvPr>
            <p:cNvSpPr/>
            <p:nvPr/>
          </p:nvSpPr>
          <p:spPr>
            <a:xfrm>
              <a:off x="5237956" y="2222500"/>
              <a:ext cx="5600193" cy="1302327"/>
            </a:xfrm>
            <a:custGeom>
              <a:avLst/>
              <a:gdLst/>
              <a:ahLst/>
              <a:cxnLst/>
              <a:rect l="l" t="t" r="r" b="b"/>
              <a:pathLst>
                <a:path w="1892300" h="440055">
                  <a:moveTo>
                    <a:pt x="0" y="439737"/>
                  </a:moveTo>
                  <a:lnTo>
                    <a:pt x="1892300" y="439737"/>
                  </a:lnTo>
                  <a:lnTo>
                    <a:pt x="1892300" y="0"/>
                  </a:lnTo>
                  <a:lnTo>
                    <a:pt x="0" y="0"/>
                  </a:lnTo>
                  <a:lnTo>
                    <a:pt x="0" y="439737"/>
                  </a:lnTo>
                  <a:close/>
                </a:path>
              </a:pathLst>
            </a:custGeom>
            <a:solidFill>
              <a:srgbClr val="FFBF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3" name="object 2">
              <a:extLst>
                <a:ext uri="{FF2B5EF4-FFF2-40B4-BE49-F238E27FC236}">
                  <a16:creationId xmlns:a16="http://schemas.microsoft.com/office/drawing/2014/main" id="{7D360C87-DA57-4F00-96B5-35199AD11657}"/>
                </a:ext>
              </a:extLst>
            </p:cNvPr>
            <p:cNvSpPr/>
            <p:nvPr/>
          </p:nvSpPr>
          <p:spPr>
            <a:xfrm>
              <a:off x="10800556" y="2222500"/>
              <a:ext cx="5600193" cy="1302327"/>
            </a:xfrm>
            <a:custGeom>
              <a:avLst/>
              <a:gdLst/>
              <a:ahLst/>
              <a:cxnLst/>
              <a:rect l="l" t="t" r="r" b="b"/>
              <a:pathLst>
                <a:path w="1892300" h="440055">
                  <a:moveTo>
                    <a:pt x="0" y="439737"/>
                  </a:moveTo>
                  <a:lnTo>
                    <a:pt x="1892300" y="439737"/>
                  </a:lnTo>
                  <a:lnTo>
                    <a:pt x="1892300" y="0"/>
                  </a:lnTo>
                  <a:lnTo>
                    <a:pt x="0" y="0"/>
                  </a:lnTo>
                  <a:lnTo>
                    <a:pt x="0" y="439737"/>
                  </a:lnTo>
                  <a:close/>
                </a:path>
              </a:pathLst>
            </a:custGeom>
            <a:solidFill>
              <a:srgbClr val="FFA1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8" name="object 8"/>
          <p:cNvSpPr/>
          <p:nvPr/>
        </p:nvSpPr>
        <p:spPr>
          <a:xfrm>
            <a:off x="0" y="3746501"/>
            <a:ext cx="19010313" cy="69455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object 18"/>
          <p:cNvSpPr txBox="1"/>
          <p:nvPr/>
        </p:nvSpPr>
        <p:spPr>
          <a:xfrm>
            <a:off x="-553244" y="4584700"/>
            <a:ext cx="9707441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sr-Cyrl-RS" sz="7200" spc="-25" dirty="0">
                <a:solidFill>
                  <a:srgbClr val="263E82"/>
                </a:solidFill>
                <a:latin typeface="Miroslav" panose="02000500060000020004" pitchFamily="2" charset="0"/>
                <a:cs typeface="Source Sans Pro"/>
              </a:rPr>
              <a:t>Свети ђакон Авакум</a:t>
            </a:r>
            <a:endParaRPr sz="7200" dirty="0">
              <a:latin typeface="Miroslav" panose="02000500060000020004" pitchFamily="2" charset="0"/>
              <a:cs typeface="Source Sans Pro"/>
            </a:endParaRPr>
          </a:p>
        </p:txBody>
      </p:sp>
      <p:sp>
        <p:nvSpPr>
          <p:cNvPr id="19" name="object 19"/>
          <p:cNvSpPr/>
          <p:nvPr/>
        </p:nvSpPr>
        <p:spPr>
          <a:xfrm flipV="1">
            <a:off x="437356" y="5346699"/>
            <a:ext cx="7696200" cy="274319"/>
          </a:xfrm>
          <a:custGeom>
            <a:avLst/>
            <a:gdLst/>
            <a:ahLst/>
            <a:cxnLst/>
            <a:rect l="l" t="t" r="r" b="b"/>
            <a:pathLst>
              <a:path w="4686300">
                <a:moveTo>
                  <a:pt x="0" y="0"/>
                </a:moveTo>
                <a:lnTo>
                  <a:pt x="4686300" y="0"/>
                </a:lnTo>
              </a:path>
            </a:pathLst>
          </a:custGeom>
          <a:ln w="8466">
            <a:solidFill>
              <a:srgbClr val="002E8E"/>
            </a:solidFill>
          </a:ln>
        </p:spPr>
        <p:txBody>
          <a:bodyPr wrap="square" lIns="0" tIns="0" rIns="0" bIns="0" rtlCol="0"/>
          <a:lstStyle/>
          <a:p>
            <a:pPr algn="ctr"/>
            <a:endParaRPr dirty="0"/>
          </a:p>
        </p:txBody>
      </p:sp>
      <p:sp>
        <p:nvSpPr>
          <p:cNvPr id="20" name="object 20"/>
          <p:cNvSpPr txBox="1"/>
          <p:nvPr/>
        </p:nvSpPr>
        <p:spPr>
          <a:xfrm>
            <a:off x="339066" y="5632723"/>
            <a:ext cx="7888372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sr-Cyrl-RS" sz="4000" dirty="0">
                <a:solidFill>
                  <a:srgbClr val="00A0F0"/>
                </a:solidFill>
                <a:latin typeface="Miroslav" panose="02000500060000020004" pitchFamily="2" charset="0"/>
                <a:cs typeface="Source Sans Pro Light"/>
              </a:rPr>
              <a:t>Давив Барбул </a:t>
            </a:r>
            <a:r>
              <a:rPr lang="sr-Latn-RS" sz="4000" dirty="0">
                <a:solidFill>
                  <a:srgbClr val="00A0F0"/>
                </a:solidFill>
                <a:cs typeface="Source Sans Pro Light"/>
              </a:rPr>
              <a:t>VIII </a:t>
            </a:r>
            <a:r>
              <a:rPr lang="sr-Latn-RS" sz="2800" dirty="0">
                <a:solidFill>
                  <a:srgbClr val="00A0F0"/>
                </a:solidFill>
                <a:cs typeface="Source Sans Pro Light"/>
              </a:rPr>
              <a:t>1</a:t>
            </a:r>
            <a:endParaRPr sz="4000" dirty="0">
              <a:cs typeface="Source Sans Pro Ligh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7B64242-0E3A-4D77-984B-E587FBCC96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10156" y="1308100"/>
            <a:ext cx="6324599" cy="7848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19844" y="556299"/>
            <a:ext cx="10134600" cy="1050493"/>
          </a:xfrm>
          <a:custGeom>
            <a:avLst/>
            <a:gdLst/>
            <a:ahLst/>
            <a:cxnLst/>
            <a:rect l="l" t="t" r="r" b="b"/>
            <a:pathLst>
              <a:path w="2389505" h="437514">
                <a:moveTo>
                  <a:pt x="2170722" y="0"/>
                </a:moveTo>
                <a:lnTo>
                  <a:pt x="0" y="0"/>
                </a:lnTo>
                <a:lnTo>
                  <a:pt x="0" y="437153"/>
                </a:lnTo>
                <a:lnTo>
                  <a:pt x="2170722" y="437153"/>
                </a:lnTo>
                <a:lnTo>
                  <a:pt x="2220839" y="431380"/>
                </a:lnTo>
                <a:lnTo>
                  <a:pt x="2266846" y="414936"/>
                </a:lnTo>
                <a:lnTo>
                  <a:pt x="2307430" y="389134"/>
                </a:lnTo>
                <a:lnTo>
                  <a:pt x="2341280" y="355285"/>
                </a:lnTo>
                <a:lnTo>
                  <a:pt x="2367082" y="314701"/>
                </a:lnTo>
                <a:lnTo>
                  <a:pt x="2383526" y="268694"/>
                </a:lnTo>
                <a:lnTo>
                  <a:pt x="2389299" y="218577"/>
                </a:lnTo>
                <a:lnTo>
                  <a:pt x="2383526" y="168459"/>
                </a:lnTo>
                <a:lnTo>
                  <a:pt x="2367082" y="122452"/>
                </a:lnTo>
                <a:lnTo>
                  <a:pt x="2341280" y="81868"/>
                </a:lnTo>
                <a:lnTo>
                  <a:pt x="2307430" y="48018"/>
                </a:lnTo>
                <a:lnTo>
                  <a:pt x="2266846" y="22216"/>
                </a:lnTo>
                <a:lnTo>
                  <a:pt x="2220839" y="5772"/>
                </a:lnTo>
                <a:lnTo>
                  <a:pt x="2170722" y="0"/>
                </a:lnTo>
                <a:close/>
              </a:path>
            </a:pathLst>
          </a:custGeom>
          <a:solidFill>
            <a:srgbClr val="00A0F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665956" y="708701"/>
            <a:ext cx="81534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sr-Cyrl-RS" sz="3200" dirty="0">
                <a:solidFill>
                  <a:srgbClr val="FFFFFF"/>
                </a:solidFill>
                <a:latin typeface="Miroslav" panose="02000500060000020004" pitchFamily="2" charset="0"/>
                <a:cs typeface="Source Sans Pro Light"/>
              </a:rPr>
              <a:t>Свети заштитник православне вере</a:t>
            </a:r>
            <a:endParaRPr sz="3200" dirty="0">
              <a:latin typeface="Miroslav" panose="02000500060000020004" pitchFamily="2" charset="0"/>
              <a:cs typeface="Source Sans Pro Light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DB5CCF6-D003-45D9-8F14-8EE301C22CEC}"/>
              </a:ext>
            </a:extLst>
          </p:cNvPr>
          <p:cNvGrpSpPr/>
          <p:nvPr/>
        </p:nvGrpSpPr>
        <p:grpSpPr>
          <a:xfrm>
            <a:off x="7904956" y="774700"/>
            <a:ext cx="469900" cy="541020"/>
            <a:chOff x="6546338" y="509979"/>
            <a:chExt cx="469900" cy="541020"/>
          </a:xfrm>
        </p:grpSpPr>
        <p:sp>
          <p:nvSpPr>
            <p:cNvPr id="3" name="object 3"/>
            <p:cNvSpPr/>
            <p:nvPr/>
          </p:nvSpPr>
          <p:spPr>
            <a:xfrm>
              <a:off x="6546338" y="509979"/>
              <a:ext cx="469900" cy="541020"/>
            </a:xfrm>
            <a:custGeom>
              <a:avLst/>
              <a:gdLst/>
              <a:ahLst/>
              <a:cxnLst/>
              <a:rect l="l" t="t" r="r" b="b"/>
              <a:pathLst>
                <a:path w="469900" h="541019">
                  <a:moveTo>
                    <a:pt x="264398" y="40640"/>
                  </a:moveTo>
                  <a:lnTo>
                    <a:pt x="200415" y="40640"/>
                  </a:lnTo>
                  <a:lnTo>
                    <a:pt x="204646" y="41910"/>
                  </a:lnTo>
                  <a:lnTo>
                    <a:pt x="204646" y="68579"/>
                  </a:lnTo>
                  <a:lnTo>
                    <a:pt x="202737" y="68579"/>
                  </a:lnTo>
                  <a:lnTo>
                    <a:pt x="195545" y="69850"/>
                  </a:lnTo>
                  <a:lnTo>
                    <a:pt x="154568" y="80010"/>
                  </a:lnTo>
                  <a:lnTo>
                    <a:pt x="102891" y="106679"/>
                  </a:lnTo>
                  <a:lnTo>
                    <a:pt x="63599" y="140970"/>
                  </a:lnTo>
                  <a:lnTo>
                    <a:pt x="36632" y="175260"/>
                  </a:lnTo>
                  <a:lnTo>
                    <a:pt x="16216" y="215900"/>
                  </a:lnTo>
                  <a:lnTo>
                    <a:pt x="3740" y="260350"/>
                  </a:lnTo>
                  <a:lnTo>
                    <a:pt x="0" y="316229"/>
                  </a:lnTo>
                  <a:lnTo>
                    <a:pt x="1402" y="332740"/>
                  </a:lnTo>
                  <a:lnTo>
                    <a:pt x="12230" y="381000"/>
                  </a:lnTo>
                  <a:lnTo>
                    <a:pt x="40449" y="438150"/>
                  </a:lnTo>
                  <a:lnTo>
                    <a:pt x="94865" y="495300"/>
                  </a:lnTo>
                  <a:lnTo>
                    <a:pt x="133098" y="518160"/>
                  </a:lnTo>
                  <a:lnTo>
                    <a:pt x="175178" y="533400"/>
                  </a:lnTo>
                  <a:lnTo>
                    <a:pt x="221053" y="541020"/>
                  </a:lnTo>
                  <a:lnTo>
                    <a:pt x="253565" y="541020"/>
                  </a:lnTo>
                  <a:lnTo>
                    <a:pt x="285776" y="535940"/>
                  </a:lnTo>
                  <a:lnTo>
                    <a:pt x="314210" y="527050"/>
                  </a:lnTo>
                  <a:lnTo>
                    <a:pt x="340772" y="515620"/>
                  </a:lnTo>
                  <a:lnTo>
                    <a:pt x="365444" y="501650"/>
                  </a:lnTo>
                  <a:lnTo>
                    <a:pt x="214496" y="501650"/>
                  </a:lnTo>
                  <a:lnTo>
                    <a:pt x="197841" y="499110"/>
                  </a:lnTo>
                  <a:lnTo>
                    <a:pt x="189695" y="496570"/>
                  </a:lnTo>
                  <a:lnTo>
                    <a:pt x="186820" y="496570"/>
                  </a:lnTo>
                  <a:lnTo>
                    <a:pt x="180556" y="495300"/>
                  </a:lnTo>
                  <a:lnTo>
                    <a:pt x="176187" y="494029"/>
                  </a:lnTo>
                  <a:lnTo>
                    <a:pt x="171631" y="491490"/>
                  </a:lnTo>
                  <a:lnTo>
                    <a:pt x="167137" y="490220"/>
                  </a:lnTo>
                  <a:lnTo>
                    <a:pt x="159492" y="487679"/>
                  </a:lnTo>
                  <a:lnTo>
                    <a:pt x="155827" y="486410"/>
                  </a:lnTo>
                  <a:lnTo>
                    <a:pt x="151735" y="483870"/>
                  </a:lnTo>
                  <a:lnTo>
                    <a:pt x="148358" y="482600"/>
                  </a:lnTo>
                  <a:lnTo>
                    <a:pt x="146349" y="481329"/>
                  </a:lnTo>
                  <a:lnTo>
                    <a:pt x="138717" y="477520"/>
                  </a:lnTo>
                  <a:lnTo>
                    <a:pt x="133206" y="473710"/>
                  </a:lnTo>
                  <a:lnTo>
                    <a:pt x="127808" y="471170"/>
                  </a:lnTo>
                  <a:lnTo>
                    <a:pt x="127846" y="469900"/>
                  </a:lnTo>
                  <a:lnTo>
                    <a:pt x="122799" y="467360"/>
                  </a:lnTo>
                  <a:lnTo>
                    <a:pt x="120175" y="464820"/>
                  </a:lnTo>
                  <a:lnTo>
                    <a:pt x="119486" y="464820"/>
                  </a:lnTo>
                  <a:lnTo>
                    <a:pt x="118656" y="463550"/>
                  </a:lnTo>
                  <a:lnTo>
                    <a:pt x="112066" y="458470"/>
                  </a:lnTo>
                  <a:lnTo>
                    <a:pt x="104020" y="452120"/>
                  </a:lnTo>
                  <a:lnTo>
                    <a:pt x="103806" y="452120"/>
                  </a:lnTo>
                  <a:lnTo>
                    <a:pt x="118029" y="438150"/>
                  </a:lnTo>
                  <a:lnTo>
                    <a:pt x="118054" y="435610"/>
                  </a:lnTo>
                  <a:lnTo>
                    <a:pt x="87400" y="435610"/>
                  </a:lnTo>
                  <a:lnTo>
                    <a:pt x="84702" y="431800"/>
                  </a:lnTo>
                  <a:lnTo>
                    <a:pt x="82165" y="429260"/>
                  </a:lnTo>
                  <a:lnTo>
                    <a:pt x="79693" y="425450"/>
                  </a:lnTo>
                  <a:lnTo>
                    <a:pt x="63277" y="401320"/>
                  </a:lnTo>
                  <a:lnTo>
                    <a:pt x="50973" y="374650"/>
                  </a:lnTo>
                  <a:lnTo>
                    <a:pt x="42747" y="345440"/>
                  </a:lnTo>
                  <a:lnTo>
                    <a:pt x="38569" y="314960"/>
                  </a:lnTo>
                  <a:lnTo>
                    <a:pt x="56708" y="314960"/>
                  </a:lnTo>
                  <a:lnTo>
                    <a:pt x="57976" y="313690"/>
                  </a:lnTo>
                  <a:lnTo>
                    <a:pt x="60084" y="313690"/>
                  </a:lnTo>
                  <a:lnTo>
                    <a:pt x="61114" y="311150"/>
                  </a:lnTo>
                  <a:lnTo>
                    <a:pt x="61127" y="294640"/>
                  </a:lnTo>
                  <a:lnTo>
                    <a:pt x="58528" y="292100"/>
                  </a:lnTo>
                  <a:lnTo>
                    <a:pt x="38606" y="292100"/>
                  </a:lnTo>
                  <a:lnTo>
                    <a:pt x="39171" y="287020"/>
                  </a:lnTo>
                  <a:lnTo>
                    <a:pt x="46590" y="247650"/>
                  </a:lnTo>
                  <a:lnTo>
                    <a:pt x="47105" y="245110"/>
                  </a:lnTo>
                  <a:lnTo>
                    <a:pt x="47708" y="243840"/>
                  </a:lnTo>
                  <a:lnTo>
                    <a:pt x="48272" y="241300"/>
                  </a:lnTo>
                  <a:lnTo>
                    <a:pt x="50934" y="241300"/>
                  </a:lnTo>
                  <a:lnTo>
                    <a:pt x="51825" y="238760"/>
                  </a:lnTo>
                  <a:lnTo>
                    <a:pt x="51047" y="233679"/>
                  </a:lnTo>
                  <a:lnTo>
                    <a:pt x="51875" y="231140"/>
                  </a:lnTo>
                  <a:lnTo>
                    <a:pt x="52679" y="229870"/>
                  </a:lnTo>
                  <a:lnTo>
                    <a:pt x="53607" y="227329"/>
                  </a:lnTo>
                  <a:lnTo>
                    <a:pt x="58600" y="215900"/>
                  </a:lnTo>
                  <a:lnTo>
                    <a:pt x="64229" y="205740"/>
                  </a:lnTo>
                  <a:lnTo>
                    <a:pt x="70519" y="194310"/>
                  </a:lnTo>
                  <a:lnTo>
                    <a:pt x="77558" y="185420"/>
                  </a:lnTo>
                  <a:lnTo>
                    <a:pt x="79529" y="182879"/>
                  </a:lnTo>
                  <a:lnTo>
                    <a:pt x="81877" y="179070"/>
                  </a:lnTo>
                  <a:lnTo>
                    <a:pt x="83484" y="177800"/>
                  </a:lnTo>
                  <a:lnTo>
                    <a:pt x="85140" y="175260"/>
                  </a:lnTo>
                  <a:lnTo>
                    <a:pt x="87927" y="171450"/>
                  </a:lnTo>
                  <a:lnTo>
                    <a:pt x="118268" y="171450"/>
                  </a:lnTo>
                  <a:lnTo>
                    <a:pt x="117026" y="168910"/>
                  </a:lnTo>
                  <a:lnTo>
                    <a:pt x="116687" y="167640"/>
                  </a:lnTo>
                  <a:lnTo>
                    <a:pt x="116235" y="167640"/>
                  </a:lnTo>
                  <a:lnTo>
                    <a:pt x="112092" y="162560"/>
                  </a:lnTo>
                  <a:lnTo>
                    <a:pt x="108439" y="158750"/>
                  </a:lnTo>
                  <a:lnTo>
                    <a:pt x="104459" y="154940"/>
                  </a:lnTo>
                  <a:lnTo>
                    <a:pt x="131045" y="134620"/>
                  </a:lnTo>
                  <a:lnTo>
                    <a:pt x="159591" y="120650"/>
                  </a:lnTo>
                  <a:lnTo>
                    <a:pt x="190224" y="110490"/>
                  </a:lnTo>
                  <a:lnTo>
                    <a:pt x="223010" y="105410"/>
                  </a:lnTo>
                  <a:lnTo>
                    <a:pt x="363418" y="105410"/>
                  </a:lnTo>
                  <a:lnTo>
                    <a:pt x="348332" y="95250"/>
                  </a:lnTo>
                  <a:lnTo>
                    <a:pt x="332485" y="87629"/>
                  </a:lnTo>
                  <a:lnTo>
                    <a:pt x="299228" y="74929"/>
                  </a:lnTo>
                  <a:lnTo>
                    <a:pt x="282007" y="71120"/>
                  </a:lnTo>
                  <a:lnTo>
                    <a:pt x="264398" y="68579"/>
                  </a:lnTo>
                  <a:lnTo>
                    <a:pt x="264398" y="40640"/>
                  </a:lnTo>
                  <a:close/>
                </a:path>
                <a:path w="469900" h="541019">
                  <a:moveTo>
                    <a:pt x="234898" y="478790"/>
                  </a:moveTo>
                  <a:lnTo>
                    <a:pt x="228006" y="478790"/>
                  </a:lnTo>
                  <a:lnTo>
                    <a:pt x="226149" y="480060"/>
                  </a:lnTo>
                  <a:lnTo>
                    <a:pt x="224793" y="481329"/>
                  </a:lnTo>
                  <a:lnTo>
                    <a:pt x="223575" y="482600"/>
                  </a:lnTo>
                  <a:lnTo>
                    <a:pt x="223022" y="483870"/>
                  </a:lnTo>
                  <a:lnTo>
                    <a:pt x="223010" y="501650"/>
                  </a:lnTo>
                  <a:lnTo>
                    <a:pt x="245192" y="501650"/>
                  </a:lnTo>
                  <a:lnTo>
                    <a:pt x="245460" y="494029"/>
                  </a:lnTo>
                  <a:lnTo>
                    <a:pt x="245593" y="482600"/>
                  </a:lnTo>
                  <a:lnTo>
                    <a:pt x="242945" y="480060"/>
                  </a:lnTo>
                  <a:lnTo>
                    <a:pt x="234898" y="478790"/>
                  </a:lnTo>
                  <a:close/>
                </a:path>
                <a:path w="469900" h="541019">
                  <a:moveTo>
                    <a:pt x="366955" y="422910"/>
                  </a:moveTo>
                  <a:lnTo>
                    <a:pt x="363228" y="422910"/>
                  </a:lnTo>
                  <a:lnTo>
                    <a:pt x="355922" y="429260"/>
                  </a:lnTo>
                  <a:lnTo>
                    <a:pt x="352621" y="433070"/>
                  </a:lnTo>
                  <a:lnTo>
                    <a:pt x="351666" y="434340"/>
                  </a:lnTo>
                  <a:lnTo>
                    <a:pt x="351541" y="435610"/>
                  </a:lnTo>
                  <a:lnTo>
                    <a:pt x="351491" y="438150"/>
                  </a:lnTo>
                  <a:lnTo>
                    <a:pt x="352521" y="439420"/>
                  </a:lnTo>
                  <a:lnTo>
                    <a:pt x="364847" y="452120"/>
                  </a:lnTo>
                  <a:lnTo>
                    <a:pt x="364220" y="453390"/>
                  </a:lnTo>
                  <a:lnTo>
                    <a:pt x="337520" y="472440"/>
                  </a:lnTo>
                  <a:lnTo>
                    <a:pt x="308852" y="487679"/>
                  </a:lnTo>
                  <a:lnTo>
                    <a:pt x="278111" y="497840"/>
                  </a:lnTo>
                  <a:lnTo>
                    <a:pt x="245192" y="501650"/>
                  </a:lnTo>
                  <a:lnTo>
                    <a:pt x="365444" y="501650"/>
                  </a:lnTo>
                  <a:lnTo>
                    <a:pt x="388208" y="483870"/>
                  </a:lnTo>
                  <a:lnTo>
                    <a:pt x="389099" y="482600"/>
                  </a:lnTo>
                  <a:lnTo>
                    <a:pt x="390016" y="482600"/>
                  </a:lnTo>
                  <a:lnTo>
                    <a:pt x="390895" y="481329"/>
                  </a:lnTo>
                  <a:lnTo>
                    <a:pt x="400658" y="472440"/>
                  </a:lnTo>
                  <a:lnTo>
                    <a:pt x="409821" y="462279"/>
                  </a:lnTo>
                  <a:lnTo>
                    <a:pt x="418387" y="452120"/>
                  </a:lnTo>
                  <a:lnTo>
                    <a:pt x="426357" y="441960"/>
                  </a:lnTo>
                  <a:lnTo>
                    <a:pt x="426219" y="441960"/>
                  </a:lnTo>
                  <a:lnTo>
                    <a:pt x="429289" y="436879"/>
                  </a:lnTo>
                  <a:lnTo>
                    <a:pt x="380689" y="436879"/>
                  </a:lnTo>
                  <a:lnTo>
                    <a:pt x="377350" y="433070"/>
                  </a:lnTo>
                  <a:lnTo>
                    <a:pt x="374249" y="429260"/>
                  </a:lnTo>
                  <a:lnTo>
                    <a:pt x="366955" y="422910"/>
                  </a:lnTo>
                  <a:close/>
                </a:path>
                <a:path w="469900" h="541019">
                  <a:moveTo>
                    <a:pt x="454837" y="220979"/>
                  </a:moveTo>
                  <a:lnTo>
                    <a:pt x="413340" y="220979"/>
                  </a:lnTo>
                  <a:lnTo>
                    <a:pt x="414293" y="223520"/>
                  </a:lnTo>
                  <a:lnTo>
                    <a:pt x="416516" y="228600"/>
                  </a:lnTo>
                  <a:lnTo>
                    <a:pt x="417645" y="232410"/>
                  </a:lnTo>
                  <a:lnTo>
                    <a:pt x="418586" y="234950"/>
                  </a:lnTo>
                  <a:lnTo>
                    <a:pt x="420168" y="238760"/>
                  </a:lnTo>
                  <a:lnTo>
                    <a:pt x="420734" y="240029"/>
                  </a:lnTo>
                  <a:lnTo>
                    <a:pt x="422039" y="245110"/>
                  </a:lnTo>
                  <a:lnTo>
                    <a:pt x="423093" y="247650"/>
                  </a:lnTo>
                  <a:lnTo>
                    <a:pt x="423884" y="251460"/>
                  </a:lnTo>
                  <a:lnTo>
                    <a:pt x="424587" y="254000"/>
                  </a:lnTo>
                  <a:lnTo>
                    <a:pt x="425504" y="256540"/>
                  </a:lnTo>
                  <a:lnTo>
                    <a:pt x="426583" y="261620"/>
                  </a:lnTo>
                  <a:lnTo>
                    <a:pt x="426871" y="262890"/>
                  </a:lnTo>
                  <a:lnTo>
                    <a:pt x="427449" y="266700"/>
                  </a:lnTo>
                  <a:lnTo>
                    <a:pt x="428026" y="269240"/>
                  </a:lnTo>
                  <a:lnTo>
                    <a:pt x="429030" y="275590"/>
                  </a:lnTo>
                  <a:lnTo>
                    <a:pt x="429382" y="279400"/>
                  </a:lnTo>
                  <a:lnTo>
                    <a:pt x="430914" y="293370"/>
                  </a:lnTo>
                  <a:lnTo>
                    <a:pt x="411821" y="293370"/>
                  </a:lnTo>
                  <a:lnTo>
                    <a:pt x="409335" y="294640"/>
                  </a:lnTo>
                  <a:lnTo>
                    <a:pt x="408243" y="297179"/>
                  </a:lnTo>
                  <a:lnTo>
                    <a:pt x="408055" y="298450"/>
                  </a:lnTo>
                  <a:lnTo>
                    <a:pt x="407966" y="308610"/>
                  </a:lnTo>
                  <a:lnTo>
                    <a:pt x="408092" y="312420"/>
                  </a:lnTo>
                  <a:lnTo>
                    <a:pt x="410703" y="314960"/>
                  </a:lnTo>
                  <a:lnTo>
                    <a:pt x="430675" y="314960"/>
                  </a:lnTo>
                  <a:lnTo>
                    <a:pt x="430650" y="316229"/>
                  </a:lnTo>
                  <a:lnTo>
                    <a:pt x="425669" y="349250"/>
                  </a:lnTo>
                  <a:lnTo>
                    <a:pt x="415742" y="381000"/>
                  </a:lnTo>
                  <a:lnTo>
                    <a:pt x="400813" y="410210"/>
                  </a:lnTo>
                  <a:lnTo>
                    <a:pt x="380864" y="436879"/>
                  </a:lnTo>
                  <a:lnTo>
                    <a:pt x="429289" y="436879"/>
                  </a:lnTo>
                  <a:lnTo>
                    <a:pt x="443871" y="412750"/>
                  </a:lnTo>
                  <a:lnTo>
                    <a:pt x="456927" y="381000"/>
                  </a:lnTo>
                  <a:lnTo>
                    <a:pt x="465411" y="349250"/>
                  </a:lnTo>
                  <a:lnTo>
                    <a:pt x="469350" y="314960"/>
                  </a:lnTo>
                  <a:lnTo>
                    <a:pt x="469268" y="292100"/>
                  </a:lnTo>
                  <a:lnTo>
                    <a:pt x="467978" y="275590"/>
                  </a:lnTo>
                  <a:lnTo>
                    <a:pt x="464929" y="256540"/>
                  </a:lnTo>
                  <a:lnTo>
                    <a:pt x="460363" y="237490"/>
                  </a:lnTo>
                  <a:lnTo>
                    <a:pt x="456395" y="224790"/>
                  </a:lnTo>
                  <a:lnTo>
                    <a:pt x="454837" y="220979"/>
                  </a:lnTo>
                  <a:close/>
                </a:path>
                <a:path w="469900" h="541019">
                  <a:moveTo>
                    <a:pt x="105941" y="421640"/>
                  </a:moveTo>
                  <a:lnTo>
                    <a:pt x="103254" y="421640"/>
                  </a:lnTo>
                  <a:lnTo>
                    <a:pt x="100807" y="422910"/>
                  </a:lnTo>
                  <a:lnTo>
                    <a:pt x="99388" y="422910"/>
                  </a:lnTo>
                  <a:lnTo>
                    <a:pt x="95008" y="427990"/>
                  </a:lnTo>
                  <a:lnTo>
                    <a:pt x="91379" y="431800"/>
                  </a:lnTo>
                  <a:lnTo>
                    <a:pt x="87601" y="435610"/>
                  </a:lnTo>
                  <a:lnTo>
                    <a:pt x="118054" y="435610"/>
                  </a:lnTo>
                  <a:lnTo>
                    <a:pt x="118067" y="434340"/>
                  </a:lnTo>
                  <a:lnTo>
                    <a:pt x="111840" y="427990"/>
                  </a:lnTo>
                  <a:lnTo>
                    <a:pt x="110020" y="426720"/>
                  </a:lnTo>
                  <a:lnTo>
                    <a:pt x="105941" y="421640"/>
                  </a:lnTo>
                  <a:close/>
                </a:path>
                <a:path w="469900" h="541019">
                  <a:moveTo>
                    <a:pt x="429018" y="171450"/>
                  </a:moveTo>
                  <a:lnTo>
                    <a:pt x="381278" y="171450"/>
                  </a:lnTo>
                  <a:lnTo>
                    <a:pt x="383966" y="175260"/>
                  </a:lnTo>
                  <a:lnTo>
                    <a:pt x="385911" y="177800"/>
                  </a:lnTo>
                  <a:lnTo>
                    <a:pt x="388886" y="181610"/>
                  </a:lnTo>
                  <a:lnTo>
                    <a:pt x="394690" y="189229"/>
                  </a:lnTo>
                  <a:lnTo>
                    <a:pt x="400072" y="196850"/>
                  </a:lnTo>
                  <a:lnTo>
                    <a:pt x="405033" y="205740"/>
                  </a:lnTo>
                  <a:lnTo>
                    <a:pt x="409574" y="213360"/>
                  </a:lnTo>
                  <a:lnTo>
                    <a:pt x="411130" y="217170"/>
                  </a:lnTo>
                  <a:lnTo>
                    <a:pt x="413376" y="222250"/>
                  </a:lnTo>
                  <a:lnTo>
                    <a:pt x="413340" y="220979"/>
                  </a:lnTo>
                  <a:lnTo>
                    <a:pt x="454837" y="220979"/>
                  </a:lnTo>
                  <a:lnTo>
                    <a:pt x="451720" y="213360"/>
                  </a:lnTo>
                  <a:lnTo>
                    <a:pt x="446414" y="200660"/>
                  </a:lnTo>
                  <a:lnTo>
                    <a:pt x="440554" y="189229"/>
                  </a:lnTo>
                  <a:lnTo>
                    <a:pt x="429018" y="171450"/>
                  </a:lnTo>
                  <a:close/>
                </a:path>
                <a:path w="469900" h="541019">
                  <a:moveTo>
                    <a:pt x="118268" y="171450"/>
                  </a:moveTo>
                  <a:lnTo>
                    <a:pt x="88128" y="171450"/>
                  </a:lnTo>
                  <a:lnTo>
                    <a:pt x="91191" y="175260"/>
                  </a:lnTo>
                  <a:lnTo>
                    <a:pt x="94053" y="177800"/>
                  </a:lnTo>
                  <a:lnTo>
                    <a:pt x="98396" y="182879"/>
                  </a:lnTo>
                  <a:lnTo>
                    <a:pt x="99225" y="182879"/>
                  </a:lnTo>
                  <a:lnTo>
                    <a:pt x="102816" y="186690"/>
                  </a:lnTo>
                  <a:lnTo>
                    <a:pt x="106191" y="185420"/>
                  </a:lnTo>
                  <a:lnTo>
                    <a:pt x="117477" y="173990"/>
                  </a:lnTo>
                  <a:lnTo>
                    <a:pt x="118268" y="171450"/>
                  </a:lnTo>
                  <a:close/>
                </a:path>
                <a:path w="469900" h="541019">
                  <a:moveTo>
                    <a:pt x="363418" y="105410"/>
                  </a:moveTo>
                  <a:lnTo>
                    <a:pt x="246296" y="105410"/>
                  </a:lnTo>
                  <a:lnTo>
                    <a:pt x="279022" y="110490"/>
                  </a:lnTo>
                  <a:lnTo>
                    <a:pt x="309642" y="120650"/>
                  </a:lnTo>
                  <a:lnTo>
                    <a:pt x="338242" y="134620"/>
                  </a:lnTo>
                  <a:lnTo>
                    <a:pt x="364909" y="154940"/>
                  </a:lnTo>
                  <a:lnTo>
                    <a:pt x="364119" y="156210"/>
                  </a:lnTo>
                  <a:lnTo>
                    <a:pt x="365223" y="156210"/>
                  </a:lnTo>
                  <a:lnTo>
                    <a:pt x="355633" y="165100"/>
                  </a:lnTo>
                  <a:lnTo>
                    <a:pt x="354680" y="166370"/>
                  </a:lnTo>
                  <a:lnTo>
                    <a:pt x="352408" y="168910"/>
                  </a:lnTo>
                  <a:lnTo>
                    <a:pt x="351779" y="171450"/>
                  </a:lnTo>
                  <a:lnTo>
                    <a:pt x="351879" y="172720"/>
                  </a:lnTo>
                  <a:lnTo>
                    <a:pt x="352231" y="173990"/>
                  </a:lnTo>
                  <a:lnTo>
                    <a:pt x="353123" y="175260"/>
                  </a:lnTo>
                  <a:lnTo>
                    <a:pt x="356323" y="179070"/>
                  </a:lnTo>
                  <a:lnTo>
                    <a:pt x="358106" y="180340"/>
                  </a:lnTo>
                  <a:lnTo>
                    <a:pt x="363554" y="185420"/>
                  </a:lnTo>
                  <a:lnTo>
                    <a:pt x="367333" y="185420"/>
                  </a:lnTo>
                  <a:lnTo>
                    <a:pt x="372781" y="180340"/>
                  </a:lnTo>
                  <a:lnTo>
                    <a:pt x="377777" y="175260"/>
                  </a:lnTo>
                  <a:lnTo>
                    <a:pt x="381278" y="171450"/>
                  </a:lnTo>
                  <a:lnTo>
                    <a:pt x="429018" y="171450"/>
                  </a:lnTo>
                  <a:lnTo>
                    <a:pt x="417406" y="153670"/>
                  </a:lnTo>
                  <a:lnTo>
                    <a:pt x="434303" y="135890"/>
                  </a:lnTo>
                  <a:lnTo>
                    <a:pt x="457170" y="135890"/>
                  </a:lnTo>
                  <a:lnTo>
                    <a:pt x="460789" y="132079"/>
                  </a:lnTo>
                  <a:lnTo>
                    <a:pt x="460614" y="127000"/>
                  </a:lnTo>
                  <a:lnTo>
                    <a:pt x="391234" y="127000"/>
                  </a:lnTo>
                  <a:lnTo>
                    <a:pt x="377724" y="115570"/>
                  </a:lnTo>
                  <a:lnTo>
                    <a:pt x="363418" y="105410"/>
                  </a:lnTo>
                  <a:close/>
                </a:path>
                <a:path w="469900" h="541019">
                  <a:moveTo>
                    <a:pt x="457170" y="135890"/>
                  </a:moveTo>
                  <a:lnTo>
                    <a:pt x="434303" y="135890"/>
                  </a:lnTo>
                  <a:lnTo>
                    <a:pt x="434592" y="137160"/>
                  </a:lnTo>
                  <a:lnTo>
                    <a:pt x="434980" y="137160"/>
                  </a:lnTo>
                  <a:lnTo>
                    <a:pt x="441508" y="143510"/>
                  </a:lnTo>
                  <a:lnTo>
                    <a:pt x="449931" y="143510"/>
                  </a:lnTo>
                  <a:lnTo>
                    <a:pt x="457170" y="135890"/>
                  </a:lnTo>
                  <a:close/>
                </a:path>
                <a:path w="469900" h="541019">
                  <a:moveTo>
                    <a:pt x="246296" y="105410"/>
                  </a:moveTo>
                  <a:lnTo>
                    <a:pt x="223010" y="105410"/>
                  </a:lnTo>
                  <a:lnTo>
                    <a:pt x="223022" y="125729"/>
                  </a:lnTo>
                  <a:lnTo>
                    <a:pt x="225258" y="128270"/>
                  </a:lnTo>
                  <a:lnTo>
                    <a:pt x="243421" y="128270"/>
                  </a:lnTo>
                  <a:lnTo>
                    <a:pt x="246158" y="125729"/>
                  </a:lnTo>
                  <a:lnTo>
                    <a:pt x="246273" y="120650"/>
                  </a:lnTo>
                  <a:lnTo>
                    <a:pt x="246296" y="105410"/>
                  </a:lnTo>
                  <a:close/>
                </a:path>
                <a:path w="469900" h="541019">
                  <a:moveTo>
                    <a:pt x="416729" y="80010"/>
                  </a:moveTo>
                  <a:lnTo>
                    <a:pt x="408230" y="80010"/>
                  </a:lnTo>
                  <a:lnTo>
                    <a:pt x="397536" y="90170"/>
                  </a:lnTo>
                  <a:lnTo>
                    <a:pt x="397623" y="99060"/>
                  </a:lnTo>
                  <a:lnTo>
                    <a:pt x="404815" y="106679"/>
                  </a:lnTo>
                  <a:lnTo>
                    <a:pt x="406573" y="107950"/>
                  </a:lnTo>
                  <a:lnTo>
                    <a:pt x="408042" y="109220"/>
                  </a:lnTo>
                  <a:lnTo>
                    <a:pt x="391234" y="127000"/>
                  </a:lnTo>
                  <a:lnTo>
                    <a:pt x="460614" y="127000"/>
                  </a:lnTo>
                  <a:lnTo>
                    <a:pt x="460526" y="124460"/>
                  </a:lnTo>
                  <a:lnTo>
                    <a:pt x="438543" y="101600"/>
                  </a:lnTo>
                  <a:lnTo>
                    <a:pt x="430476" y="93979"/>
                  </a:lnTo>
                  <a:lnTo>
                    <a:pt x="416729" y="80010"/>
                  </a:lnTo>
                  <a:close/>
                </a:path>
                <a:path w="469900" h="541019">
                  <a:moveTo>
                    <a:pt x="286853" y="0"/>
                  </a:moveTo>
                  <a:lnTo>
                    <a:pt x="183422" y="0"/>
                  </a:lnTo>
                  <a:lnTo>
                    <a:pt x="178742" y="3810"/>
                  </a:lnTo>
                  <a:lnTo>
                    <a:pt x="174589" y="10160"/>
                  </a:lnTo>
                  <a:lnTo>
                    <a:pt x="173062" y="17779"/>
                  </a:lnTo>
                  <a:lnTo>
                    <a:pt x="174537" y="26670"/>
                  </a:lnTo>
                  <a:lnTo>
                    <a:pt x="178613" y="33020"/>
                  </a:lnTo>
                  <a:lnTo>
                    <a:pt x="184709" y="38100"/>
                  </a:lnTo>
                  <a:lnTo>
                    <a:pt x="192243" y="40640"/>
                  </a:lnTo>
                  <a:lnTo>
                    <a:pt x="273134" y="40640"/>
                  </a:lnTo>
                  <a:lnTo>
                    <a:pt x="283982" y="38100"/>
                  </a:lnTo>
                  <a:lnTo>
                    <a:pt x="291904" y="31750"/>
                  </a:lnTo>
                  <a:lnTo>
                    <a:pt x="295952" y="22860"/>
                  </a:lnTo>
                  <a:lnTo>
                    <a:pt x="295178" y="11429"/>
                  </a:lnTo>
                  <a:lnTo>
                    <a:pt x="291903" y="5079"/>
                  </a:lnTo>
                  <a:lnTo>
                    <a:pt x="286853" y="0"/>
                  </a:lnTo>
                  <a:close/>
                </a:path>
              </a:pathLst>
            </a:custGeom>
            <a:solidFill>
              <a:srgbClr val="009EF3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" name="object 5"/>
            <p:cNvSpPr txBox="1"/>
            <p:nvPr/>
          </p:nvSpPr>
          <p:spPr>
            <a:xfrm>
              <a:off x="6647655" y="615013"/>
              <a:ext cx="273050" cy="34798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5715" algn="ctr">
                <a:lnSpc>
                  <a:spcPts val="1270"/>
                </a:lnSpc>
                <a:spcBef>
                  <a:spcPts val="100"/>
                </a:spcBef>
              </a:pPr>
              <a:r>
                <a:rPr sz="1200" dirty="0">
                  <a:solidFill>
                    <a:srgbClr val="00A0F0"/>
                  </a:solidFill>
                  <a:cs typeface="Source Sans Pro"/>
                </a:rPr>
                <a:t>5</a:t>
              </a:r>
              <a:endParaRPr sz="1200" dirty="0">
                <a:cs typeface="Source Sans Pro"/>
              </a:endParaRPr>
            </a:p>
            <a:p>
              <a:pPr algn="ctr">
                <a:lnSpc>
                  <a:spcPts val="1270"/>
                </a:lnSpc>
              </a:pPr>
              <a:r>
                <a:rPr sz="1200" dirty="0">
                  <a:solidFill>
                    <a:srgbClr val="00A0F0"/>
                  </a:solidFill>
                  <a:cs typeface="Source Sans Pro"/>
                </a:rPr>
                <a:t>min</a:t>
              </a:r>
              <a:endParaRPr sz="1200" dirty="0">
                <a:cs typeface="Source Sans Pro"/>
              </a:endParaRPr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166813" y="1817237"/>
            <a:ext cx="8971642" cy="1903342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 algn="just">
              <a:lnSpc>
                <a:spcPct val="104200"/>
              </a:lnSpc>
              <a:spcBef>
                <a:spcPts val="40"/>
              </a:spcBef>
            </a:pPr>
            <a:r>
              <a:rPr lang="ru-RU" sz="2400" spc="-5" dirty="0">
                <a:solidFill>
                  <a:srgbClr val="222222"/>
                </a:solidFill>
                <a:latin typeface="Miroslav" panose="02000500060000020004" pitchFamily="2" charset="0"/>
                <a:cs typeface="Source Sans Pro Light"/>
              </a:rPr>
              <a:t>Ђакон Авакум је био веома млад монах, готово дечак. И остао је у народном и црквеном сећању као бесмртни, апсолутно величанствени пример непристајања на одрицање од вере под претњом гором од смрти. И не треба пропуштати прилику да се, увек изнова, подсетимо на његов непоколебљиви ”чин вере”.</a:t>
            </a:r>
            <a:endParaRPr sz="2400" dirty="0">
              <a:latin typeface="Miroslav" panose="02000500060000020004" pitchFamily="2" charset="0"/>
              <a:cs typeface="Source Sans Pro Light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-19844" y="4366300"/>
            <a:ext cx="7505700" cy="828000"/>
          </a:xfrm>
          <a:custGeom>
            <a:avLst/>
            <a:gdLst/>
            <a:ahLst/>
            <a:cxnLst/>
            <a:rect l="l" t="t" r="r" b="b"/>
            <a:pathLst>
              <a:path w="4255135" h="437514">
                <a:moveTo>
                  <a:pt x="4036433" y="0"/>
                </a:moveTo>
                <a:lnTo>
                  <a:pt x="0" y="0"/>
                </a:lnTo>
                <a:lnTo>
                  <a:pt x="0" y="437154"/>
                </a:lnTo>
                <a:lnTo>
                  <a:pt x="4036433" y="437154"/>
                </a:lnTo>
                <a:lnTo>
                  <a:pt x="4086551" y="431381"/>
                </a:lnTo>
                <a:lnTo>
                  <a:pt x="4132558" y="414937"/>
                </a:lnTo>
                <a:lnTo>
                  <a:pt x="4173142" y="389135"/>
                </a:lnTo>
                <a:lnTo>
                  <a:pt x="4206991" y="355285"/>
                </a:lnTo>
                <a:lnTo>
                  <a:pt x="4232794" y="314701"/>
                </a:lnTo>
                <a:lnTo>
                  <a:pt x="4249237" y="268694"/>
                </a:lnTo>
                <a:lnTo>
                  <a:pt x="4255010" y="218577"/>
                </a:lnTo>
                <a:lnTo>
                  <a:pt x="4249237" y="168459"/>
                </a:lnTo>
                <a:lnTo>
                  <a:pt x="4232794" y="122452"/>
                </a:lnTo>
                <a:lnTo>
                  <a:pt x="4206991" y="81868"/>
                </a:lnTo>
                <a:lnTo>
                  <a:pt x="4173142" y="48019"/>
                </a:lnTo>
                <a:lnTo>
                  <a:pt x="4132558" y="22216"/>
                </a:lnTo>
                <a:lnTo>
                  <a:pt x="4086551" y="5772"/>
                </a:lnTo>
                <a:lnTo>
                  <a:pt x="4036433" y="0"/>
                </a:lnTo>
                <a:close/>
              </a:path>
            </a:pathLst>
          </a:custGeom>
          <a:solidFill>
            <a:srgbClr val="00A0F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 txBox="1"/>
          <p:nvPr/>
        </p:nvSpPr>
        <p:spPr>
          <a:xfrm>
            <a:off x="665956" y="4545481"/>
            <a:ext cx="10214485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sr-Cyrl-RS" sz="2800" dirty="0">
                <a:solidFill>
                  <a:srgbClr val="FFFFFF"/>
                </a:solidFill>
                <a:cs typeface="Source Sans Pro Light"/>
              </a:rPr>
              <a:t>О </a:t>
            </a:r>
            <a:r>
              <a:rPr lang="sr-Cyrl-RS" sz="3200" dirty="0">
                <a:solidFill>
                  <a:srgbClr val="FFFFFF"/>
                </a:solidFill>
                <a:latin typeface="Miroslav" panose="02000500060000020004" pitchFamily="2" charset="0"/>
                <a:cs typeface="Source Sans Pro Light"/>
              </a:rPr>
              <a:t>пореклу</a:t>
            </a:r>
            <a:endParaRPr sz="2800" dirty="0">
              <a:latin typeface="Miroslav" panose="02000500060000020004" pitchFamily="2" charset="0"/>
              <a:cs typeface="Source Sans Pro Ligh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71550" y="5997816"/>
            <a:ext cx="9166905" cy="2294859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 algn="just">
              <a:lnSpc>
                <a:spcPct val="104200"/>
              </a:lnSpc>
              <a:spcBef>
                <a:spcPts val="40"/>
              </a:spcBef>
            </a:pPr>
            <a:r>
              <a:rPr lang="ru-RU" sz="2400" dirty="0">
                <a:solidFill>
                  <a:srgbClr val="222222"/>
                </a:solidFill>
                <a:latin typeface="Miroslav" panose="02000500060000020004" pitchFamily="2" charset="0"/>
                <a:cs typeface="Source Sans Pro Light"/>
              </a:rPr>
              <a:t>Рођен је под Козаром, с оне стране Дрине и устаничких граница накратко (1804-1813) ослобођене Србије, тамо где ће бити потребно још више од века да се осети слобода од бездушне туђинске власти. И имена родитеља његових су била дубоко прожета неугаслом вером у хришћанску заштиту само физички, али не и духовно поробљеног народа: отац му се звао Гаврило, а мајка Божана.</a:t>
            </a:r>
            <a:endParaRPr sz="2400" dirty="0">
              <a:latin typeface="Miroslav" panose="02000500060000020004" pitchFamily="2" charset="0"/>
              <a:cs typeface="Source Sans Pro Ligh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6EF07EE-DD0E-4B14-98EB-BF9AB992B0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0597" y="2298700"/>
            <a:ext cx="7143750" cy="56388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8BB4D1A-9DEF-439F-A2AF-EF17934125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3156" y="9461500"/>
            <a:ext cx="7888908" cy="108518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556300"/>
            <a:ext cx="4780756" cy="828000"/>
          </a:xfrm>
          <a:custGeom>
            <a:avLst/>
            <a:gdLst/>
            <a:ahLst/>
            <a:cxnLst/>
            <a:rect l="l" t="t" r="r" b="b"/>
            <a:pathLst>
              <a:path w="2929255" h="437514">
                <a:moveTo>
                  <a:pt x="2710340" y="0"/>
                </a:moveTo>
                <a:lnTo>
                  <a:pt x="0" y="0"/>
                </a:lnTo>
                <a:lnTo>
                  <a:pt x="0" y="437154"/>
                </a:lnTo>
                <a:lnTo>
                  <a:pt x="2710340" y="437154"/>
                </a:lnTo>
                <a:lnTo>
                  <a:pt x="2760457" y="431381"/>
                </a:lnTo>
                <a:lnTo>
                  <a:pt x="2806464" y="414937"/>
                </a:lnTo>
                <a:lnTo>
                  <a:pt x="2847048" y="389135"/>
                </a:lnTo>
                <a:lnTo>
                  <a:pt x="2880897" y="355286"/>
                </a:lnTo>
                <a:lnTo>
                  <a:pt x="2906699" y="314702"/>
                </a:lnTo>
                <a:lnTo>
                  <a:pt x="2923143" y="268695"/>
                </a:lnTo>
                <a:lnTo>
                  <a:pt x="2928915" y="218577"/>
                </a:lnTo>
                <a:lnTo>
                  <a:pt x="2923143" y="168459"/>
                </a:lnTo>
                <a:lnTo>
                  <a:pt x="2906699" y="122452"/>
                </a:lnTo>
                <a:lnTo>
                  <a:pt x="2880897" y="81868"/>
                </a:lnTo>
                <a:lnTo>
                  <a:pt x="2847048" y="48019"/>
                </a:lnTo>
                <a:lnTo>
                  <a:pt x="2806464" y="22216"/>
                </a:lnTo>
                <a:lnTo>
                  <a:pt x="2760457" y="5772"/>
                </a:lnTo>
                <a:lnTo>
                  <a:pt x="2710340" y="0"/>
                </a:lnTo>
                <a:close/>
              </a:path>
            </a:pathLst>
          </a:custGeom>
          <a:solidFill>
            <a:srgbClr val="00A0F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 txBox="1"/>
          <p:nvPr/>
        </p:nvSpPr>
        <p:spPr>
          <a:xfrm>
            <a:off x="665956" y="748445"/>
            <a:ext cx="71628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sr-Cyrl-RS" sz="2800" dirty="0">
                <a:solidFill>
                  <a:srgbClr val="FFFFFF"/>
                </a:solidFill>
                <a:cs typeface="Source Sans Pro Light"/>
              </a:rPr>
              <a:t>О </a:t>
            </a:r>
            <a:r>
              <a:rPr lang="sr-Cyrl-RS" sz="3600" dirty="0">
                <a:solidFill>
                  <a:srgbClr val="FFFFFF"/>
                </a:solidFill>
                <a:latin typeface="Miroslav" panose="02000500060000020004" pitchFamily="2" charset="0"/>
                <a:cs typeface="Source Sans Pro Light"/>
              </a:rPr>
              <a:t>младости</a:t>
            </a:r>
            <a:endParaRPr sz="2800" dirty="0">
              <a:latin typeface="Miroslav" panose="02000500060000020004" pitchFamily="2" charset="0"/>
              <a:cs typeface="Source Sans Pro Ligh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99356" y="3687334"/>
            <a:ext cx="16611600" cy="2671501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 algn="just">
              <a:lnSpc>
                <a:spcPct val="104200"/>
              </a:lnSpc>
              <a:spcBef>
                <a:spcPts val="40"/>
              </a:spcBef>
            </a:pPr>
            <a:r>
              <a:rPr lang="ru-RU" sz="2400" spc="-5" dirty="0">
                <a:solidFill>
                  <a:srgbClr val="222222"/>
                </a:solidFill>
                <a:latin typeface="Miroslav" panose="02000500060000020004" pitchFamily="2" charset="0"/>
                <a:cs typeface="Source Sans Pro Light"/>
              </a:rPr>
              <a:t>Име будућег хероја тврде православне вере било је необично и дубоко симболично. На крштењу је добио име Лепоје и заиста је био пример оне пословице о одређујућој особини наших имена, јер је узрастао у ретко наочитог и изузетно лепог дечака и младића. А спољашња лепота је подржана и обасјана оном унутрашњом, духовном, пошто је овај син мученичке и јуначке Козаре време проводио школујући се и подвизавајући се у манстиру Моштаница.</a:t>
            </a:r>
          </a:p>
          <a:p>
            <a:pPr marL="12700" marR="5080" algn="just">
              <a:lnSpc>
                <a:spcPct val="104200"/>
              </a:lnSpc>
              <a:spcBef>
                <a:spcPts val="40"/>
              </a:spcBef>
            </a:pPr>
            <a:endParaRPr lang="ru-RU" sz="2400" spc="-5" dirty="0">
              <a:solidFill>
                <a:srgbClr val="222222"/>
              </a:solidFill>
              <a:latin typeface="Miroslav" panose="02000500060000020004" pitchFamily="2" charset="0"/>
              <a:cs typeface="Source Sans Pro Light"/>
            </a:endParaRPr>
          </a:p>
          <a:p>
            <a:pPr marL="12700" marR="5080" algn="just">
              <a:lnSpc>
                <a:spcPct val="104200"/>
              </a:lnSpc>
              <a:spcBef>
                <a:spcPts val="40"/>
              </a:spcBef>
            </a:pPr>
            <a:r>
              <a:rPr lang="ru-RU" sz="2400" spc="-5" dirty="0">
                <a:solidFill>
                  <a:srgbClr val="222222"/>
                </a:solidFill>
                <a:latin typeface="Miroslav" panose="02000500060000020004" pitchFamily="2" charset="0"/>
                <a:cs typeface="Source Sans Pro Light"/>
              </a:rPr>
              <a:t>Описменио се и постао вешт у читању богослужбених књига у ово тешко и неуко време, а појао је црквене песме тако да су се сви чудили и радовали оваквом Божијем дару младог монаха (замонашио се још као малолетан и добио име Авакум)…</a:t>
            </a:r>
            <a:endParaRPr sz="2400" dirty="0">
              <a:latin typeface="Miroslav" panose="02000500060000020004" pitchFamily="2" charset="0"/>
              <a:cs typeface="Source Sans Pro Ligh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BD35463-F0C6-4BD7-AE9C-D805803972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6956" y="9573747"/>
            <a:ext cx="7888908" cy="108518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7"/>
          <p:cNvSpPr txBox="1"/>
          <p:nvPr/>
        </p:nvSpPr>
        <p:spPr>
          <a:xfrm>
            <a:off x="589756" y="2662333"/>
            <a:ext cx="7924800" cy="5804987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 algn="just">
              <a:lnSpc>
                <a:spcPct val="104200"/>
              </a:lnSpc>
              <a:spcBef>
                <a:spcPts val="40"/>
              </a:spcBef>
            </a:pPr>
            <a:r>
              <a:rPr lang="ru-RU" sz="2800" dirty="0">
                <a:solidFill>
                  <a:srgbClr val="222222"/>
                </a:solidFill>
                <a:latin typeface="Miroslav" panose="02000500060000020004" pitchFamily="2" charset="0"/>
                <a:cs typeface="Source Sans Pro Light"/>
              </a:rPr>
              <a:t>Моштаница је била посвећена Архангелу Михаилу, а сазидана је у давна времена на темељима још старијег православног храма. Изглед манастирске цркве био је по узору на Високе Дечане, а западне двери на улазу су прављене уске и ниско – да Турци не би могли улазити коњима. А до времена када је у манастир (код свог тече, игумана Генадија) дошао млади Лепоје – касније монах и ђакон Авакум – Моштаница је била пет пута рушена до темеља. А шести пут ће се то догодити 1811, као последица Синчићеве буне против Турака (из 1809), подигнуте у Босанској Крајини након великих победа Карађорђевих устаника.</a:t>
            </a:r>
            <a:endParaRPr sz="2800" dirty="0">
              <a:latin typeface="Miroslav" panose="02000500060000020004" pitchFamily="2" charset="0"/>
              <a:cs typeface="Source Sans Pro Ligh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07CBC5-E424-481B-A040-0FC9A93B9F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0956" y="2755900"/>
            <a:ext cx="7391400" cy="58049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78D57AB-1AB4-49F3-BF19-E8BFB09E1C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3473" y="0"/>
            <a:ext cx="19008976" cy="11095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E041E0F-2C58-47A0-A59E-077C3831E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95956" y="9574907"/>
            <a:ext cx="7888908" cy="109127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DCBDBD3-2E99-4F8A-9EF5-95F7ED3EA10E}"/>
              </a:ext>
            </a:extLst>
          </p:cNvPr>
          <p:cNvSpPr txBox="1"/>
          <p:nvPr/>
        </p:nvSpPr>
        <p:spPr>
          <a:xfrm>
            <a:off x="1656556" y="2298700"/>
            <a:ext cx="6858000" cy="6863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„</a:t>
            </a:r>
            <a:r>
              <a:rPr lang="ru-RU" sz="4000" dirty="0">
                <a:latin typeface="Miroslav" panose="02000500060000020004" pitchFamily="2" charset="0"/>
              </a:rPr>
              <a:t>Мајко моја на млеку ти хвала!</a:t>
            </a:r>
          </a:p>
          <a:p>
            <a:r>
              <a:rPr lang="ru-RU" sz="4000" dirty="0">
                <a:latin typeface="Miroslav" panose="02000500060000020004" pitchFamily="2" charset="0"/>
              </a:rPr>
              <a:t>Ал’ не хвала на науци таквој!</a:t>
            </a:r>
          </a:p>
          <a:p>
            <a:r>
              <a:rPr lang="ru-RU" sz="4000" dirty="0">
                <a:latin typeface="Miroslav" panose="02000500060000020004" pitchFamily="2" charset="0"/>
              </a:rPr>
              <a:t>Брзо ћеш се обрадоват’ сину!</a:t>
            </a:r>
          </a:p>
          <a:p>
            <a:r>
              <a:rPr lang="ru-RU" sz="4000" dirty="0">
                <a:latin typeface="Miroslav" panose="02000500060000020004" pitchFamily="2" charset="0"/>
              </a:rPr>
              <a:t>Док пред Божје изидемо лице;</a:t>
            </a:r>
          </a:p>
          <a:p>
            <a:r>
              <a:rPr lang="ru-RU" sz="4000" dirty="0">
                <a:latin typeface="Miroslav" panose="02000500060000020004" pitchFamily="2" charset="0"/>
              </a:rPr>
              <a:t>Смрт избавља од свакијех беда;</a:t>
            </a:r>
          </a:p>
          <a:p>
            <a:r>
              <a:rPr lang="ru-RU" sz="4000" dirty="0">
                <a:latin typeface="Miroslav" panose="02000500060000020004" pitchFamily="2" charset="0"/>
              </a:rPr>
              <a:t>Цвет пролетњи тек за зимом иде,</a:t>
            </a:r>
          </a:p>
          <a:p>
            <a:r>
              <a:rPr lang="ru-RU" sz="4000" dirty="0">
                <a:latin typeface="Miroslav" panose="02000500060000020004" pitchFamily="2" charset="0"/>
              </a:rPr>
              <a:t>Благо томе ко раније умре,</a:t>
            </a:r>
          </a:p>
          <a:p>
            <a:r>
              <a:rPr lang="ru-RU" sz="4000" dirty="0">
                <a:latin typeface="Miroslav" panose="02000500060000020004" pitchFamily="2" charset="0"/>
              </a:rPr>
              <a:t>Омање је и муке и греха,</a:t>
            </a:r>
          </a:p>
          <a:p>
            <a:r>
              <a:rPr lang="ru-RU" sz="4000" dirty="0">
                <a:latin typeface="Miroslav" panose="02000500060000020004" pitchFamily="2" charset="0"/>
              </a:rPr>
              <a:t>Па што коме Бог и вера дадне,</a:t>
            </a:r>
          </a:p>
          <a:p>
            <a:r>
              <a:rPr lang="ru-RU" sz="4000" dirty="0">
                <a:latin typeface="Miroslav" panose="02000500060000020004" pitchFamily="2" charset="0"/>
              </a:rPr>
              <a:t>А још има браће на свијету“.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6C92DC-A07A-4B2C-9D75-C54A9D82EF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2956" y="2146300"/>
            <a:ext cx="5334000" cy="70158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9C7D21E-2095-470B-8DDF-AE76580672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" y="-133483"/>
            <a:ext cx="19008976" cy="110956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F2B5D06-C954-43EF-8C2F-152AB9A4B9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29356" y="9385300"/>
            <a:ext cx="7888908" cy="1091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6899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neath the surface - by Lifeliqe.potx" id="{4B8C8C1B-0C50-449B-B30C-D12D5D26CCCC}" vid="{B302B916-BDB9-4DB9-8378-87DA5A60828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{5D250447-5A31-404C-B119-660DE06E5693}tf78625579</Template>
  <TotalTime>40</TotalTime>
  <Words>447</Words>
  <Application>Microsoft Office PowerPoint</Application>
  <PresentationFormat>Custom</PresentationFormat>
  <Paragraphs>24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Miroslav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Sladjana Teodorovic</dc:creator>
  <cp:lastModifiedBy>Sladjana Teodorovic</cp:lastModifiedBy>
  <cp:revision>5</cp:revision>
  <dcterms:created xsi:type="dcterms:W3CDTF">2020-11-20T13:51:22Z</dcterms:created>
  <dcterms:modified xsi:type="dcterms:W3CDTF">2020-11-20T14:31:33Z</dcterms:modified>
</cp:coreProperties>
</file>