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sr-Cyrl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FA055B-8EAF-4118-B609-CA5184637146}" v="86" dt="2020-12-15T16:34:38.519"/>
    <p1510:client id="{EC6EF533-CED6-43E5-9767-F428A6D7AD7D}" v="1573" dt="2020-12-07T13:47:26.7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40" d="100"/>
          <a:sy n="40" d="100"/>
        </p:scale>
        <p:origin x="-91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lica Todorović" userId="072fdd4b8ca88369" providerId="Windows Live" clId="Web-{EC6EF533-CED6-43E5-9767-F428A6D7AD7D}"/>
    <pc:docChg chg="addSld delSld modSld addMainMaster delMainMaster">
      <pc:chgData name="Milica Todorović" userId="072fdd4b8ca88369" providerId="Windows Live" clId="Web-{EC6EF533-CED6-43E5-9767-F428A6D7AD7D}" dt="2020-12-07T13:47:26.745" v="1551" actId="20577"/>
      <pc:docMkLst>
        <pc:docMk/>
      </pc:docMkLst>
      <pc:sldChg chg="modSp mod modClrScheme chgLayout">
        <pc:chgData name="Milica Todorović" userId="072fdd4b8ca88369" providerId="Windows Live" clId="Web-{EC6EF533-CED6-43E5-9767-F428A6D7AD7D}" dt="2020-12-07T12:10:59.616" v="140"/>
        <pc:sldMkLst>
          <pc:docMk/>
          <pc:sldMk cId="2226568820" sldId="256"/>
        </pc:sldMkLst>
        <pc:spChg chg="mod ord">
          <ac:chgData name="Milica Todorović" userId="072fdd4b8ca88369" providerId="Windows Live" clId="Web-{EC6EF533-CED6-43E5-9767-F428A6D7AD7D}" dt="2020-12-07T12:10:59.616" v="140"/>
          <ac:spMkLst>
            <pc:docMk/>
            <pc:sldMk cId="2226568820" sldId="256"/>
            <ac:spMk id="2" creationId="{00000000-0000-0000-0000-000000000000}"/>
          </ac:spMkLst>
        </pc:spChg>
        <pc:spChg chg="mod ord">
          <ac:chgData name="Milica Todorović" userId="072fdd4b8ca88369" providerId="Windows Live" clId="Web-{EC6EF533-CED6-43E5-9767-F428A6D7AD7D}" dt="2020-12-07T12:10:59.616" v="140"/>
          <ac:spMkLst>
            <pc:docMk/>
            <pc:sldMk cId="2226568820" sldId="256"/>
            <ac:spMk id="3" creationId="{00000000-0000-0000-0000-000000000000}"/>
          </ac:spMkLst>
        </pc:spChg>
      </pc:sldChg>
      <pc:sldChg chg="modSp new">
        <pc:chgData name="Milica Todorović" userId="072fdd4b8ca88369" providerId="Windows Live" clId="Web-{EC6EF533-CED6-43E5-9767-F428A6D7AD7D}" dt="2020-12-07T12:21:31.491" v="159" actId="20577"/>
        <pc:sldMkLst>
          <pc:docMk/>
          <pc:sldMk cId="2816100936" sldId="257"/>
        </pc:sldMkLst>
        <pc:spChg chg="mod">
          <ac:chgData name="Milica Todorović" userId="072fdd4b8ca88369" providerId="Windows Live" clId="Web-{EC6EF533-CED6-43E5-9767-F428A6D7AD7D}" dt="2020-12-07T12:17:18.922" v="148" actId="20577"/>
          <ac:spMkLst>
            <pc:docMk/>
            <pc:sldMk cId="2816100936" sldId="257"/>
            <ac:spMk id="2" creationId="{9599199B-B4BF-4816-BF6F-28E0DBBC2A0A}"/>
          </ac:spMkLst>
        </pc:spChg>
        <pc:spChg chg="mod">
          <ac:chgData name="Milica Todorović" userId="072fdd4b8ca88369" providerId="Windows Live" clId="Web-{EC6EF533-CED6-43E5-9767-F428A6D7AD7D}" dt="2020-12-07T12:21:31.491" v="159" actId="20577"/>
          <ac:spMkLst>
            <pc:docMk/>
            <pc:sldMk cId="2816100936" sldId="257"/>
            <ac:spMk id="3" creationId="{25DE33A8-1B8F-4B45-AAE4-0D03B716C913}"/>
          </ac:spMkLst>
        </pc:spChg>
      </pc:sldChg>
      <pc:sldChg chg="addSp modSp new">
        <pc:chgData name="Milica Todorović" userId="072fdd4b8ca88369" providerId="Windows Live" clId="Web-{EC6EF533-CED6-43E5-9767-F428A6D7AD7D}" dt="2020-12-07T12:30:37.786" v="233" actId="14100"/>
        <pc:sldMkLst>
          <pc:docMk/>
          <pc:sldMk cId="3971931065" sldId="258"/>
        </pc:sldMkLst>
        <pc:spChg chg="mod">
          <ac:chgData name="Milica Todorović" userId="072fdd4b8ca88369" providerId="Windows Live" clId="Web-{EC6EF533-CED6-43E5-9767-F428A6D7AD7D}" dt="2020-12-07T12:21:44.538" v="203" actId="20577"/>
          <ac:spMkLst>
            <pc:docMk/>
            <pc:sldMk cId="3971931065" sldId="258"/>
            <ac:spMk id="2" creationId="{5EB1E887-2206-44BB-A9D8-86BD100A56E4}"/>
          </ac:spMkLst>
        </pc:spChg>
        <pc:spChg chg="mod">
          <ac:chgData name="Milica Todorović" userId="072fdd4b8ca88369" providerId="Windows Live" clId="Web-{EC6EF533-CED6-43E5-9767-F428A6D7AD7D}" dt="2020-12-07T12:26:51.062" v="216" actId="20577"/>
          <ac:spMkLst>
            <pc:docMk/>
            <pc:sldMk cId="3971931065" sldId="258"/>
            <ac:spMk id="3" creationId="{1175CF3B-9745-4096-8F89-85D392CCDFDA}"/>
          </ac:spMkLst>
        </pc:spChg>
        <pc:picChg chg="add mod">
          <ac:chgData name="Milica Todorović" userId="072fdd4b8ca88369" providerId="Windows Live" clId="Web-{EC6EF533-CED6-43E5-9767-F428A6D7AD7D}" dt="2020-12-07T12:29:01.674" v="229" actId="1076"/>
          <ac:picMkLst>
            <pc:docMk/>
            <pc:sldMk cId="3971931065" sldId="258"/>
            <ac:picMk id="4" creationId="{2CB9A9DE-45B9-406C-964C-3DC6BC2EEE16}"/>
          </ac:picMkLst>
        </pc:picChg>
        <pc:picChg chg="add mod">
          <ac:chgData name="Milica Todorović" userId="072fdd4b8ca88369" providerId="Windows Live" clId="Web-{EC6EF533-CED6-43E5-9767-F428A6D7AD7D}" dt="2020-12-07T12:28:52.315" v="228" actId="1076"/>
          <ac:picMkLst>
            <pc:docMk/>
            <pc:sldMk cId="3971931065" sldId="258"/>
            <ac:picMk id="5" creationId="{48893284-A2B9-49D8-803A-56D77EB530A2}"/>
          </ac:picMkLst>
        </pc:picChg>
        <pc:picChg chg="add mod">
          <ac:chgData name="Milica Todorović" userId="072fdd4b8ca88369" providerId="Windows Live" clId="Web-{EC6EF533-CED6-43E5-9767-F428A6D7AD7D}" dt="2020-12-07T12:30:37.786" v="233" actId="14100"/>
          <ac:picMkLst>
            <pc:docMk/>
            <pc:sldMk cId="3971931065" sldId="258"/>
            <ac:picMk id="6" creationId="{DC1DDA84-72A9-4F20-AD5D-F4F474B5E421}"/>
          </ac:picMkLst>
        </pc:picChg>
      </pc:sldChg>
      <pc:sldChg chg="modSp new">
        <pc:chgData name="Milica Todorović" userId="072fdd4b8ca88369" providerId="Windows Live" clId="Web-{EC6EF533-CED6-43E5-9767-F428A6D7AD7D}" dt="2020-12-07T12:35:47.294" v="334" actId="20577"/>
        <pc:sldMkLst>
          <pc:docMk/>
          <pc:sldMk cId="3691778087" sldId="259"/>
        </pc:sldMkLst>
        <pc:spChg chg="mod">
          <ac:chgData name="Milica Todorović" userId="072fdd4b8ca88369" providerId="Windows Live" clId="Web-{EC6EF533-CED6-43E5-9767-F428A6D7AD7D}" dt="2020-12-07T12:35:47.294" v="334" actId="20577"/>
          <ac:spMkLst>
            <pc:docMk/>
            <pc:sldMk cId="3691778087" sldId="259"/>
            <ac:spMk id="2" creationId="{64414629-C447-4D7A-A617-180549DE3331}"/>
          </ac:spMkLst>
        </pc:spChg>
        <pc:spChg chg="mod">
          <ac:chgData name="Milica Todorović" userId="072fdd4b8ca88369" providerId="Windows Live" clId="Web-{EC6EF533-CED6-43E5-9767-F428A6D7AD7D}" dt="2020-12-07T12:33:58.650" v="263" actId="20577"/>
          <ac:spMkLst>
            <pc:docMk/>
            <pc:sldMk cId="3691778087" sldId="259"/>
            <ac:spMk id="3" creationId="{206250C5-7961-4678-B7D7-6532E05E4321}"/>
          </ac:spMkLst>
        </pc:spChg>
      </pc:sldChg>
      <pc:sldChg chg="addSp modSp new">
        <pc:chgData name="Milica Todorović" userId="072fdd4b8ca88369" providerId="Windows Live" clId="Web-{EC6EF533-CED6-43E5-9767-F428A6D7AD7D}" dt="2020-12-07T12:44:35.697" v="370" actId="1076"/>
        <pc:sldMkLst>
          <pc:docMk/>
          <pc:sldMk cId="2527891836" sldId="260"/>
        </pc:sldMkLst>
        <pc:spChg chg="mod">
          <ac:chgData name="Milica Todorović" userId="072fdd4b8ca88369" providerId="Windows Live" clId="Web-{EC6EF533-CED6-43E5-9767-F428A6D7AD7D}" dt="2020-12-07T12:35:31.356" v="319" actId="20577"/>
          <ac:spMkLst>
            <pc:docMk/>
            <pc:sldMk cId="2527891836" sldId="260"/>
            <ac:spMk id="2" creationId="{1BEBDBBD-315B-485B-8A67-00CBA7BF9D2E}"/>
          </ac:spMkLst>
        </pc:spChg>
        <pc:spChg chg="mod">
          <ac:chgData name="Milica Todorović" userId="072fdd4b8ca88369" providerId="Windows Live" clId="Web-{EC6EF533-CED6-43E5-9767-F428A6D7AD7D}" dt="2020-12-07T12:44:16.900" v="363" actId="20577"/>
          <ac:spMkLst>
            <pc:docMk/>
            <pc:sldMk cId="2527891836" sldId="260"/>
            <ac:spMk id="3" creationId="{F8589987-3187-4826-BDF7-9A72E8CF3AC1}"/>
          </ac:spMkLst>
        </pc:spChg>
        <pc:picChg chg="add mod">
          <ac:chgData name="Milica Todorović" userId="072fdd4b8ca88369" providerId="Windows Live" clId="Web-{EC6EF533-CED6-43E5-9767-F428A6D7AD7D}" dt="2020-12-07T12:44:35.697" v="370" actId="1076"/>
          <ac:picMkLst>
            <pc:docMk/>
            <pc:sldMk cId="2527891836" sldId="260"/>
            <ac:picMk id="4" creationId="{D2F2CA3F-2EE1-4773-AAA6-87D94A32F1EC}"/>
          </ac:picMkLst>
        </pc:picChg>
      </pc:sldChg>
      <pc:sldChg chg="addSp modSp new">
        <pc:chgData name="Milica Todorović" userId="072fdd4b8ca88369" providerId="Windows Live" clId="Web-{EC6EF533-CED6-43E5-9767-F428A6D7AD7D}" dt="2020-12-07T13:08:15.701" v="827" actId="1076"/>
        <pc:sldMkLst>
          <pc:docMk/>
          <pc:sldMk cId="1509674412" sldId="261"/>
        </pc:sldMkLst>
        <pc:spChg chg="mod">
          <ac:chgData name="Milica Todorović" userId="072fdd4b8ca88369" providerId="Windows Live" clId="Web-{EC6EF533-CED6-43E5-9767-F428A6D7AD7D}" dt="2020-12-07T13:04:37.743" v="807" actId="14100"/>
          <ac:spMkLst>
            <pc:docMk/>
            <pc:sldMk cId="1509674412" sldId="261"/>
            <ac:spMk id="2" creationId="{71E96E12-9D2C-4A46-B14B-F4590A099D39}"/>
          </ac:spMkLst>
        </pc:spChg>
        <pc:spChg chg="mod">
          <ac:chgData name="Milica Todorović" userId="072fdd4b8ca88369" providerId="Windows Live" clId="Web-{EC6EF533-CED6-43E5-9767-F428A6D7AD7D}" dt="2020-12-07T13:06:47.309" v="811" actId="20577"/>
          <ac:spMkLst>
            <pc:docMk/>
            <pc:sldMk cId="1509674412" sldId="261"/>
            <ac:spMk id="3" creationId="{68D2E0BF-E068-4BDB-BDB4-695FB6F4CE9B}"/>
          </ac:spMkLst>
        </pc:spChg>
        <pc:spChg chg="mod">
          <ac:chgData name="Milica Todorović" userId="072fdd4b8ca88369" providerId="Windows Live" clId="Web-{EC6EF533-CED6-43E5-9767-F428A6D7AD7D}" dt="2020-12-07T13:04:22.618" v="770" actId="20577"/>
          <ac:spMkLst>
            <pc:docMk/>
            <pc:sldMk cId="1509674412" sldId="261"/>
            <ac:spMk id="4" creationId="{CC08C746-3F11-4A14-BCA8-A3087F7DAB4F}"/>
          </ac:spMkLst>
        </pc:spChg>
        <pc:picChg chg="add mod">
          <ac:chgData name="Milica Todorović" userId="072fdd4b8ca88369" providerId="Windows Live" clId="Web-{EC6EF533-CED6-43E5-9767-F428A6D7AD7D}" dt="2020-12-07T13:08:15.701" v="827" actId="1076"/>
          <ac:picMkLst>
            <pc:docMk/>
            <pc:sldMk cId="1509674412" sldId="261"/>
            <ac:picMk id="5" creationId="{7ECC0D26-A922-4709-AD8B-F738278F4D73}"/>
          </ac:picMkLst>
        </pc:picChg>
        <pc:picChg chg="add mod">
          <ac:chgData name="Milica Todorović" userId="072fdd4b8ca88369" providerId="Windows Live" clId="Web-{EC6EF533-CED6-43E5-9767-F428A6D7AD7D}" dt="2020-12-07T13:07:41.701" v="823" actId="1076"/>
          <ac:picMkLst>
            <pc:docMk/>
            <pc:sldMk cId="1509674412" sldId="261"/>
            <ac:picMk id="6" creationId="{198D737E-176B-4DB9-8EF9-628DFC1B1DEB}"/>
          </ac:picMkLst>
        </pc:picChg>
        <pc:picChg chg="add mod">
          <ac:chgData name="Milica Todorović" userId="072fdd4b8ca88369" providerId="Windows Live" clId="Web-{EC6EF533-CED6-43E5-9767-F428A6D7AD7D}" dt="2020-12-07T13:08:10.154" v="826" actId="14100"/>
          <ac:picMkLst>
            <pc:docMk/>
            <pc:sldMk cId="1509674412" sldId="261"/>
            <ac:picMk id="7" creationId="{1CE9DD0C-D645-4A56-AEC9-C8A8DF37E990}"/>
          </ac:picMkLst>
        </pc:picChg>
      </pc:sldChg>
      <pc:sldChg chg="new del">
        <pc:chgData name="Milica Todorović" userId="072fdd4b8ca88369" providerId="Windows Live" clId="Web-{EC6EF533-CED6-43E5-9767-F428A6D7AD7D}" dt="2020-12-07T12:52:43.006" v="372"/>
        <pc:sldMkLst>
          <pc:docMk/>
          <pc:sldMk cId="4259152533" sldId="261"/>
        </pc:sldMkLst>
      </pc:sldChg>
      <pc:sldChg chg="modSp new">
        <pc:chgData name="Milica Todorović" userId="072fdd4b8ca88369" providerId="Windows Live" clId="Web-{EC6EF533-CED6-43E5-9767-F428A6D7AD7D}" dt="2020-12-07T13:15:07.962" v="919" actId="1076"/>
        <pc:sldMkLst>
          <pc:docMk/>
          <pc:sldMk cId="281871286" sldId="262"/>
        </pc:sldMkLst>
        <pc:spChg chg="mod">
          <ac:chgData name="Milica Todorović" userId="072fdd4b8ca88369" providerId="Windows Live" clId="Web-{EC6EF533-CED6-43E5-9767-F428A6D7AD7D}" dt="2020-12-07T13:15:07.962" v="919" actId="1076"/>
          <ac:spMkLst>
            <pc:docMk/>
            <pc:sldMk cId="281871286" sldId="262"/>
            <ac:spMk id="2" creationId="{B46FFDF1-09B6-4A1A-A4E4-F11BD072FCA9}"/>
          </ac:spMkLst>
        </pc:spChg>
        <pc:spChg chg="mod">
          <ac:chgData name="Milica Todorović" userId="072fdd4b8ca88369" providerId="Windows Live" clId="Web-{EC6EF533-CED6-43E5-9767-F428A6D7AD7D}" dt="2020-12-07T13:13:47.647" v="884" actId="20577"/>
          <ac:spMkLst>
            <pc:docMk/>
            <pc:sldMk cId="281871286" sldId="262"/>
            <ac:spMk id="3" creationId="{AE3581B9-4863-46B0-A205-7E693DFE2F94}"/>
          </ac:spMkLst>
        </pc:spChg>
      </pc:sldChg>
      <pc:sldChg chg="new del">
        <pc:chgData name="Milica Todorović" userId="072fdd4b8ca88369" providerId="Windows Live" clId="Web-{EC6EF533-CED6-43E5-9767-F428A6D7AD7D}" dt="2020-12-07T13:08:27.139" v="828"/>
        <pc:sldMkLst>
          <pc:docMk/>
          <pc:sldMk cId="1546677369" sldId="262"/>
        </pc:sldMkLst>
      </pc:sldChg>
      <pc:sldChg chg="modSp new">
        <pc:chgData name="Milica Todorović" userId="072fdd4b8ca88369" providerId="Windows Live" clId="Web-{EC6EF533-CED6-43E5-9767-F428A6D7AD7D}" dt="2020-12-07T13:46:20.837" v="1549" actId="20577"/>
        <pc:sldMkLst>
          <pc:docMk/>
          <pc:sldMk cId="1104839952" sldId="263"/>
        </pc:sldMkLst>
        <pc:spChg chg="mod">
          <ac:chgData name="Milica Todorović" userId="072fdd4b8ca88369" providerId="Windows Live" clId="Web-{EC6EF533-CED6-43E5-9767-F428A6D7AD7D}" dt="2020-12-07T13:15:23.822" v="935" actId="20577"/>
          <ac:spMkLst>
            <pc:docMk/>
            <pc:sldMk cId="1104839952" sldId="263"/>
            <ac:spMk id="2" creationId="{33B2A71F-E29D-4079-883E-E9CEC29C5DC7}"/>
          </ac:spMkLst>
        </pc:spChg>
        <pc:spChg chg="mod">
          <ac:chgData name="Milica Todorović" userId="072fdd4b8ca88369" providerId="Windows Live" clId="Web-{EC6EF533-CED6-43E5-9767-F428A6D7AD7D}" dt="2020-12-07T13:46:20.837" v="1549" actId="20577"/>
          <ac:spMkLst>
            <pc:docMk/>
            <pc:sldMk cId="1104839952" sldId="263"/>
            <ac:spMk id="3" creationId="{8AA405B8-87CD-4987-A919-98A71C1D6CF3}"/>
          </ac:spMkLst>
        </pc:spChg>
      </pc:sldChg>
      <pc:sldChg chg="modSp new">
        <pc:chgData name="Milica Todorović" userId="072fdd4b8ca88369" providerId="Windows Live" clId="Web-{EC6EF533-CED6-43E5-9767-F428A6D7AD7D}" dt="2020-12-07T13:46:13.368" v="1544" actId="20577"/>
        <pc:sldMkLst>
          <pc:docMk/>
          <pc:sldMk cId="3062758513" sldId="264"/>
        </pc:sldMkLst>
        <pc:spChg chg="mod">
          <ac:chgData name="Milica Todorović" userId="072fdd4b8ca88369" providerId="Windows Live" clId="Web-{EC6EF533-CED6-43E5-9767-F428A6D7AD7D}" dt="2020-12-07T13:45:21.492" v="1530" actId="1076"/>
          <ac:spMkLst>
            <pc:docMk/>
            <pc:sldMk cId="3062758513" sldId="264"/>
            <ac:spMk id="2" creationId="{ED539B6A-B164-4CEA-A3D5-AD445B5F63CE}"/>
          </ac:spMkLst>
        </pc:spChg>
        <pc:spChg chg="mod">
          <ac:chgData name="Milica Todorović" userId="072fdd4b8ca88369" providerId="Windows Live" clId="Web-{EC6EF533-CED6-43E5-9767-F428A6D7AD7D}" dt="2020-12-07T13:46:10.556" v="1542" actId="20577"/>
          <ac:spMkLst>
            <pc:docMk/>
            <pc:sldMk cId="3062758513" sldId="264"/>
            <ac:spMk id="3" creationId="{53582B55-A336-48C1-8DF2-333E783F8CEA}"/>
          </ac:spMkLst>
        </pc:spChg>
        <pc:spChg chg="mod">
          <ac:chgData name="Milica Todorović" userId="072fdd4b8ca88369" providerId="Windows Live" clId="Web-{EC6EF533-CED6-43E5-9767-F428A6D7AD7D}" dt="2020-12-07T13:46:13.368" v="1544" actId="20577"/>
          <ac:spMkLst>
            <pc:docMk/>
            <pc:sldMk cId="3062758513" sldId="264"/>
            <ac:spMk id="4" creationId="{CE715878-2D52-4C69-B504-65E2873CAE3B}"/>
          </ac:spMkLst>
        </pc:spChg>
      </pc:sldChg>
      <pc:sldMasterChg chg="del delSldLayout">
        <pc:chgData name="Milica Todorović" userId="072fdd4b8ca88369" providerId="Windows Live" clId="Web-{EC6EF533-CED6-43E5-9767-F428A6D7AD7D}" dt="2020-12-07T12:10:12.209" v="136"/>
        <pc:sldMasterMkLst>
          <pc:docMk/>
          <pc:sldMasterMk cId="453396034" sldId="2147483648"/>
        </pc:sldMasterMkLst>
        <pc:sldLayoutChg chg="del">
          <pc:chgData name="Milica Todorović" userId="072fdd4b8ca88369" providerId="Windows Live" clId="Web-{EC6EF533-CED6-43E5-9767-F428A6D7AD7D}" dt="2020-12-07T12:10:12.209" v="136"/>
          <pc:sldLayoutMkLst>
            <pc:docMk/>
            <pc:sldMasterMk cId="453396034" sldId="2147483648"/>
            <pc:sldLayoutMk cId="4155332527" sldId="2147483649"/>
          </pc:sldLayoutMkLst>
        </pc:sldLayoutChg>
        <pc:sldLayoutChg chg="del">
          <pc:chgData name="Milica Todorović" userId="072fdd4b8ca88369" providerId="Windows Live" clId="Web-{EC6EF533-CED6-43E5-9767-F428A6D7AD7D}" dt="2020-12-07T12:10:12.209" v="136"/>
          <pc:sldLayoutMkLst>
            <pc:docMk/>
            <pc:sldMasterMk cId="453396034" sldId="2147483648"/>
            <pc:sldLayoutMk cId="720605940" sldId="2147483650"/>
          </pc:sldLayoutMkLst>
        </pc:sldLayoutChg>
        <pc:sldLayoutChg chg="del">
          <pc:chgData name="Milica Todorović" userId="072fdd4b8ca88369" providerId="Windows Live" clId="Web-{EC6EF533-CED6-43E5-9767-F428A6D7AD7D}" dt="2020-12-07T12:10:12.209" v="136"/>
          <pc:sldLayoutMkLst>
            <pc:docMk/>
            <pc:sldMasterMk cId="453396034" sldId="2147483648"/>
            <pc:sldLayoutMk cId="2101936200" sldId="2147483651"/>
          </pc:sldLayoutMkLst>
        </pc:sldLayoutChg>
        <pc:sldLayoutChg chg="del">
          <pc:chgData name="Milica Todorović" userId="072fdd4b8ca88369" providerId="Windows Live" clId="Web-{EC6EF533-CED6-43E5-9767-F428A6D7AD7D}" dt="2020-12-07T12:10:12.209" v="136"/>
          <pc:sldLayoutMkLst>
            <pc:docMk/>
            <pc:sldMasterMk cId="453396034" sldId="2147483648"/>
            <pc:sldLayoutMk cId="3789163214" sldId="2147483652"/>
          </pc:sldLayoutMkLst>
        </pc:sldLayoutChg>
        <pc:sldLayoutChg chg="del">
          <pc:chgData name="Milica Todorović" userId="072fdd4b8ca88369" providerId="Windows Live" clId="Web-{EC6EF533-CED6-43E5-9767-F428A6D7AD7D}" dt="2020-12-07T12:10:12.209" v="136"/>
          <pc:sldLayoutMkLst>
            <pc:docMk/>
            <pc:sldMasterMk cId="453396034" sldId="2147483648"/>
            <pc:sldLayoutMk cId="3074821677" sldId="2147483653"/>
          </pc:sldLayoutMkLst>
        </pc:sldLayoutChg>
        <pc:sldLayoutChg chg="del">
          <pc:chgData name="Milica Todorović" userId="072fdd4b8ca88369" providerId="Windows Live" clId="Web-{EC6EF533-CED6-43E5-9767-F428A6D7AD7D}" dt="2020-12-07T12:10:12.209" v="136"/>
          <pc:sldLayoutMkLst>
            <pc:docMk/>
            <pc:sldMasterMk cId="453396034" sldId="2147483648"/>
            <pc:sldLayoutMk cId="2921876673" sldId="2147483654"/>
          </pc:sldLayoutMkLst>
        </pc:sldLayoutChg>
        <pc:sldLayoutChg chg="del">
          <pc:chgData name="Milica Todorović" userId="072fdd4b8ca88369" providerId="Windows Live" clId="Web-{EC6EF533-CED6-43E5-9767-F428A6D7AD7D}" dt="2020-12-07T12:10:12.209" v="136"/>
          <pc:sldLayoutMkLst>
            <pc:docMk/>
            <pc:sldMasterMk cId="453396034" sldId="2147483648"/>
            <pc:sldLayoutMk cId="1067025596" sldId="2147483655"/>
          </pc:sldLayoutMkLst>
        </pc:sldLayoutChg>
        <pc:sldLayoutChg chg="del">
          <pc:chgData name="Milica Todorović" userId="072fdd4b8ca88369" providerId="Windows Live" clId="Web-{EC6EF533-CED6-43E5-9767-F428A6D7AD7D}" dt="2020-12-07T12:10:12.209" v="136"/>
          <pc:sldLayoutMkLst>
            <pc:docMk/>
            <pc:sldMasterMk cId="453396034" sldId="2147483648"/>
            <pc:sldLayoutMk cId="722996803" sldId="2147483656"/>
          </pc:sldLayoutMkLst>
        </pc:sldLayoutChg>
        <pc:sldLayoutChg chg="del">
          <pc:chgData name="Milica Todorović" userId="072fdd4b8ca88369" providerId="Windows Live" clId="Web-{EC6EF533-CED6-43E5-9767-F428A6D7AD7D}" dt="2020-12-07T12:10:12.209" v="136"/>
          <pc:sldLayoutMkLst>
            <pc:docMk/>
            <pc:sldMasterMk cId="453396034" sldId="2147483648"/>
            <pc:sldLayoutMk cId="134707533" sldId="2147483657"/>
          </pc:sldLayoutMkLst>
        </pc:sldLayoutChg>
        <pc:sldLayoutChg chg="del">
          <pc:chgData name="Milica Todorović" userId="072fdd4b8ca88369" providerId="Windows Live" clId="Web-{EC6EF533-CED6-43E5-9767-F428A6D7AD7D}" dt="2020-12-07T12:10:12.209" v="136"/>
          <pc:sldLayoutMkLst>
            <pc:docMk/>
            <pc:sldMasterMk cId="453396034" sldId="2147483648"/>
            <pc:sldLayoutMk cId="468894650" sldId="2147483658"/>
          </pc:sldLayoutMkLst>
        </pc:sldLayoutChg>
        <pc:sldLayoutChg chg="del">
          <pc:chgData name="Milica Todorović" userId="072fdd4b8ca88369" providerId="Windows Live" clId="Web-{EC6EF533-CED6-43E5-9767-F428A6D7AD7D}" dt="2020-12-07T12:10:12.209" v="136"/>
          <pc:sldLayoutMkLst>
            <pc:docMk/>
            <pc:sldMasterMk cId="453396034" sldId="2147483648"/>
            <pc:sldLayoutMk cId="3969378700" sldId="2147483659"/>
          </pc:sldLayoutMkLst>
        </pc:sldLayoutChg>
      </pc:sldMasterChg>
      <pc:sldMasterChg chg="add del addSldLayout delSldLayout modSldLayout">
        <pc:chgData name="Milica Todorović" userId="072fdd4b8ca88369" providerId="Windows Live" clId="Web-{EC6EF533-CED6-43E5-9767-F428A6D7AD7D}" dt="2020-12-07T12:10:19.178" v="137"/>
        <pc:sldMasterMkLst>
          <pc:docMk/>
          <pc:sldMasterMk cId="1997760647" sldId="2147483660"/>
        </pc:sldMasterMkLst>
        <pc:sldLayoutChg chg="add del mod replId">
          <pc:chgData name="Milica Todorović" userId="072fdd4b8ca88369" providerId="Windows Live" clId="Web-{EC6EF533-CED6-43E5-9767-F428A6D7AD7D}" dt="2020-12-07T12:10:19.178" v="137"/>
          <pc:sldLayoutMkLst>
            <pc:docMk/>
            <pc:sldMasterMk cId="1997760647" sldId="2147483660"/>
            <pc:sldLayoutMk cId="2117625863" sldId="2147483661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19.178" v="137"/>
          <pc:sldLayoutMkLst>
            <pc:docMk/>
            <pc:sldMasterMk cId="1997760647" sldId="2147483660"/>
            <pc:sldLayoutMk cId="673242421" sldId="2147483662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19.178" v="137"/>
          <pc:sldLayoutMkLst>
            <pc:docMk/>
            <pc:sldMasterMk cId="1997760647" sldId="2147483660"/>
            <pc:sldLayoutMk cId="2313033981" sldId="2147483663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19.178" v="137"/>
          <pc:sldLayoutMkLst>
            <pc:docMk/>
            <pc:sldMasterMk cId="1997760647" sldId="2147483660"/>
            <pc:sldLayoutMk cId="3187729205" sldId="2147483664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19.178" v="137"/>
          <pc:sldLayoutMkLst>
            <pc:docMk/>
            <pc:sldMasterMk cId="1997760647" sldId="2147483660"/>
            <pc:sldLayoutMk cId="3642659183" sldId="2147483665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19.178" v="137"/>
          <pc:sldLayoutMkLst>
            <pc:docMk/>
            <pc:sldMasterMk cId="1997760647" sldId="2147483660"/>
            <pc:sldLayoutMk cId="2659613758" sldId="2147483666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19.178" v="137"/>
          <pc:sldLayoutMkLst>
            <pc:docMk/>
            <pc:sldMasterMk cId="1997760647" sldId="2147483660"/>
            <pc:sldLayoutMk cId="4011066454" sldId="2147483667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19.178" v="137"/>
          <pc:sldLayoutMkLst>
            <pc:docMk/>
            <pc:sldMasterMk cId="1997760647" sldId="2147483660"/>
            <pc:sldLayoutMk cId="1436175251" sldId="2147483668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19.178" v="137"/>
          <pc:sldLayoutMkLst>
            <pc:docMk/>
            <pc:sldMasterMk cId="1997760647" sldId="2147483660"/>
            <pc:sldLayoutMk cId="2256077630" sldId="2147483669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19.178" v="137"/>
          <pc:sldLayoutMkLst>
            <pc:docMk/>
            <pc:sldMasterMk cId="1997760647" sldId="2147483660"/>
            <pc:sldLayoutMk cId="1889083106" sldId="2147483670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19.178" v="137"/>
          <pc:sldLayoutMkLst>
            <pc:docMk/>
            <pc:sldMasterMk cId="1997760647" sldId="2147483660"/>
            <pc:sldLayoutMk cId="3205306198" sldId="2147483671"/>
          </pc:sldLayoutMkLst>
        </pc:sldLayoutChg>
      </pc:sldMasterChg>
      <pc:sldMasterChg chg="add del addSldLayout delSldLayout modSldLayout">
        <pc:chgData name="Milica Todorović" userId="072fdd4b8ca88369" providerId="Windows Live" clId="Web-{EC6EF533-CED6-43E5-9767-F428A6D7AD7D}" dt="2020-12-07T12:10:59.616" v="140"/>
        <pc:sldMasterMkLst>
          <pc:docMk/>
          <pc:sldMasterMk cId="3185547697" sldId="2147483672"/>
        </pc:sldMasterMkLst>
        <pc:sldLayoutChg chg="add del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3185547697" sldId="2147483672"/>
            <pc:sldLayoutMk cId="1156120167" sldId="2147483673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3185547697" sldId="2147483672"/>
            <pc:sldLayoutMk cId="3853070924" sldId="2147483674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3185547697" sldId="2147483672"/>
            <pc:sldLayoutMk cId="2520809751" sldId="2147483675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3185547697" sldId="2147483672"/>
            <pc:sldLayoutMk cId="1169575939" sldId="2147483676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3185547697" sldId="2147483672"/>
            <pc:sldLayoutMk cId="268532081" sldId="2147483677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3185547697" sldId="2147483672"/>
            <pc:sldLayoutMk cId="3093032538" sldId="2147483678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3185547697" sldId="2147483672"/>
            <pc:sldLayoutMk cId="926967866" sldId="2147483679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3185547697" sldId="2147483672"/>
            <pc:sldLayoutMk cId="3790333860" sldId="2147483680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3185547697" sldId="2147483672"/>
            <pc:sldLayoutMk cId="679841362" sldId="2147483681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3185547697" sldId="2147483672"/>
            <pc:sldLayoutMk cId="1838821834" sldId="2147483682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3185547697" sldId="2147483672"/>
            <pc:sldLayoutMk cId="2329762254" sldId="2147483683"/>
          </pc:sldLayoutMkLst>
        </pc:sldLayoutChg>
      </pc:sldMasterChg>
      <pc:sldMasterChg chg="add addSldLayout modSldLayout">
        <pc:chgData name="Milica Todorović" userId="072fdd4b8ca88369" providerId="Windows Live" clId="Web-{EC6EF533-CED6-43E5-9767-F428A6D7AD7D}" dt="2020-12-07T12:10:59.616" v="140"/>
        <pc:sldMasterMkLst>
          <pc:docMk/>
          <pc:sldMasterMk cId="2766622700" sldId="2147483684"/>
        </pc:sldMasterMkLst>
        <pc:sldLayoutChg chg="add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2766622700" sldId="2147483684"/>
            <pc:sldLayoutMk cId="2423795035" sldId="2147483685"/>
          </pc:sldLayoutMkLst>
        </pc:sldLayoutChg>
        <pc:sldLayoutChg chg="add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2766622700" sldId="2147483684"/>
            <pc:sldLayoutMk cId="887854567" sldId="2147483686"/>
          </pc:sldLayoutMkLst>
        </pc:sldLayoutChg>
        <pc:sldLayoutChg chg="add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2766622700" sldId="2147483684"/>
            <pc:sldLayoutMk cId="1435432749" sldId="2147483687"/>
          </pc:sldLayoutMkLst>
        </pc:sldLayoutChg>
        <pc:sldLayoutChg chg="add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2766622700" sldId="2147483684"/>
            <pc:sldLayoutMk cId="1288096097" sldId="2147483688"/>
          </pc:sldLayoutMkLst>
        </pc:sldLayoutChg>
        <pc:sldLayoutChg chg="add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2766622700" sldId="2147483684"/>
            <pc:sldLayoutMk cId="1489011304" sldId="2147483689"/>
          </pc:sldLayoutMkLst>
        </pc:sldLayoutChg>
        <pc:sldLayoutChg chg="add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2766622700" sldId="2147483684"/>
            <pc:sldLayoutMk cId="886461338" sldId="2147483690"/>
          </pc:sldLayoutMkLst>
        </pc:sldLayoutChg>
        <pc:sldLayoutChg chg="add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2766622700" sldId="2147483684"/>
            <pc:sldLayoutMk cId="4266401983" sldId="2147483691"/>
          </pc:sldLayoutMkLst>
        </pc:sldLayoutChg>
        <pc:sldLayoutChg chg="add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2766622700" sldId="2147483684"/>
            <pc:sldLayoutMk cId="636142736" sldId="2147483692"/>
          </pc:sldLayoutMkLst>
        </pc:sldLayoutChg>
        <pc:sldLayoutChg chg="add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2766622700" sldId="2147483684"/>
            <pc:sldLayoutMk cId="480199005" sldId="2147483693"/>
          </pc:sldLayoutMkLst>
        </pc:sldLayoutChg>
        <pc:sldLayoutChg chg="add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2766622700" sldId="2147483684"/>
            <pc:sldLayoutMk cId="1070229833" sldId="2147483694"/>
          </pc:sldLayoutMkLst>
        </pc:sldLayoutChg>
        <pc:sldLayoutChg chg="add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2766622700" sldId="2147483684"/>
            <pc:sldLayoutMk cId="3510345812" sldId="2147483695"/>
          </pc:sldLayoutMkLst>
        </pc:sldLayoutChg>
      </pc:sldMasterChg>
    </pc:docChg>
  </pc:docChgLst>
  <pc:docChgLst>
    <pc:chgData name="Milica Todorović" userId="072fdd4b8ca88369" providerId="Windows Live" clId="Web-{03FA055B-8EAF-4118-B609-CA5184637146}"/>
    <pc:docChg chg="addSld modSld">
      <pc:chgData name="Milica Todorović" userId="072fdd4b8ca88369" providerId="Windows Live" clId="Web-{03FA055B-8EAF-4118-B609-CA5184637146}" dt="2020-12-15T16:34:38.519" v="79"/>
      <pc:docMkLst>
        <pc:docMk/>
      </pc:docMkLst>
      <pc:sldChg chg="addSp delSp modSp">
        <pc:chgData name="Milica Todorović" userId="072fdd4b8ca88369" providerId="Windows Live" clId="Web-{03FA055B-8EAF-4118-B609-CA5184637146}" dt="2020-12-15T16:34:38.519" v="79"/>
        <pc:sldMkLst>
          <pc:docMk/>
          <pc:sldMk cId="2226568820" sldId="256"/>
        </pc:sldMkLst>
        <pc:picChg chg="add del mod">
          <ac:chgData name="Milica Todorović" userId="072fdd4b8ca88369" providerId="Windows Live" clId="Web-{03FA055B-8EAF-4118-B609-CA5184637146}" dt="2020-12-15T16:34:38.519" v="79"/>
          <ac:picMkLst>
            <pc:docMk/>
            <pc:sldMk cId="2226568820" sldId="256"/>
            <ac:picMk id="4" creationId="{93E35DFA-5CAB-488D-A781-5BEB3BB51DBC}"/>
          </ac:picMkLst>
        </pc:picChg>
      </pc:sldChg>
      <pc:sldChg chg="addSp modSp">
        <pc:chgData name="Milica Todorović" userId="072fdd4b8ca88369" providerId="Windows Live" clId="Web-{03FA055B-8EAF-4118-B609-CA5184637146}" dt="2020-12-15T16:32:38.517" v="72" actId="1076"/>
        <pc:sldMkLst>
          <pc:docMk/>
          <pc:sldMk cId="2816100936" sldId="257"/>
        </pc:sldMkLst>
        <pc:picChg chg="add mod">
          <ac:chgData name="Milica Todorović" userId="072fdd4b8ca88369" providerId="Windows Live" clId="Web-{03FA055B-8EAF-4118-B609-CA5184637146}" dt="2020-12-15T16:32:38.517" v="72" actId="1076"/>
          <ac:picMkLst>
            <pc:docMk/>
            <pc:sldMk cId="2816100936" sldId="257"/>
            <ac:picMk id="4" creationId="{A3971B10-3FE1-4441-A310-7F4B809F22BF}"/>
          </ac:picMkLst>
        </pc:picChg>
      </pc:sldChg>
      <pc:sldChg chg="modSp">
        <pc:chgData name="Milica Todorović" userId="072fdd4b8ca88369" providerId="Windows Live" clId="Web-{03FA055B-8EAF-4118-B609-CA5184637146}" dt="2020-12-15T16:24:01.663" v="3" actId="20577"/>
        <pc:sldMkLst>
          <pc:docMk/>
          <pc:sldMk cId="281871286" sldId="262"/>
        </pc:sldMkLst>
        <pc:spChg chg="mod">
          <ac:chgData name="Milica Todorović" userId="072fdd4b8ca88369" providerId="Windows Live" clId="Web-{03FA055B-8EAF-4118-B609-CA5184637146}" dt="2020-12-15T16:24:01.663" v="3" actId="20577"/>
          <ac:spMkLst>
            <pc:docMk/>
            <pc:sldMk cId="281871286" sldId="262"/>
            <ac:spMk id="3" creationId="{AE3581B9-4863-46B0-A205-7E693DFE2F94}"/>
          </ac:spMkLst>
        </pc:spChg>
      </pc:sldChg>
      <pc:sldChg chg="addSp modSp">
        <pc:chgData name="Milica Todorović" userId="072fdd4b8ca88369" providerId="Windows Live" clId="Web-{03FA055B-8EAF-4118-B609-CA5184637146}" dt="2020-12-15T16:25:58.556" v="13" actId="14100"/>
        <pc:sldMkLst>
          <pc:docMk/>
          <pc:sldMk cId="1104839952" sldId="263"/>
        </pc:sldMkLst>
        <pc:picChg chg="add mod">
          <ac:chgData name="Milica Todorović" userId="072fdd4b8ca88369" providerId="Windows Live" clId="Web-{03FA055B-8EAF-4118-B609-CA5184637146}" dt="2020-12-15T16:25:41.650" v="11" actId="1076"/>
          <ac:picMkLst>
            <pc:docMk/>
            <pc:sldMk cId="1104839952" sldId="263"/>
            <ac:picMk id="4" creationId="{55E5F6E3-56AF-42DC-9F8D-002895A53732}"/>
          </ac:picMkLst>
        </pc:picChg>
        <pc:picChg chg="add mod">
          <ac:chgData name="Milica Todorović" userId="072fdd4b8ca88369" providerId="Windows Live" clId="Web-{03FA055B-8EAF-4118-B609-CA5184637146}" dt="2020-12-15T16:25:58.556" v="13" actId="14100"/>
          <ac:picMkLst>
            <pc:docMk/>
            <pc:sldMk cId="1104839952" sldId="263"/>
            <ac:picMk id="5" creationId="{A13E9B21-53C8-4646-95C0-1CDD4A9A7496}"/>
          </ac:picMkLst>
        </pc:picChg>
        <pc:picChg chg="add mod">
          <ac:chgData name="Milica Todorović" userId="072fdd4b8ca88369" providerId="Windows Live" clId="Web-{03FA055B-8EAF-4118-B609-CA5184637146}" dt="2020-12-15T16:25:32.603" v="10" actId="1076"/>
          <ac:picMkLst>
            <pc:docMk/>
            <pc:sldMk cId="1104839952" sldId="263"/>
            <ac:picMk id="6" creationId="{0CB4DA0F-FDBE-484E-8D4D-21F8BFB3ECE6}"/>
          </ac:picMkLst>
        </pc:picChg>
      </pc:sldChg>
      <pc:sldChg chg="modSp">
        <pc:chgData name="Milica Todorović" userId="072fdd4b8ca88369" providerId="Windows Live" clId="Web-{03FA055B-8EAF-4118-B609-CA5184637146}" dt="2020-12-15T16:30:56.656" v="65" actId="20577"/>
        <pc:sldMkLst>
          <pc:docMk/>
          <pc:sldMk cId="3062758513" sldId="264"/>
        </pc:sldMkLst>
        <pc:spChg chg="mod">
          <ac:chgData name="Milica Todorović" userId="072fdd4b8ca88369" providerId="Windows Live" clId="Web-{03FA055B-8EAF-4118-B609-CA5184637146}" dt="2020-12-15T16:30:56.656" v="65" actId="20577"/>
          <ac:spMkLst>
            <pc:docMk/>
            <pc:sldMk cId="3062758513" sldId="264"/>
            <ac:spMk id="3" creationId="{53582B55-A336-48C1-8DF2-333E783F8CEA}"/>
          </ac:spMkLst>
        </pc:spChg>
        <pc:spChg chg="mod">
          <ac:chgData name="Milica Todorović" userId="072fdd4b8ca88369" providerId="Windows Live" clId="Web-{03FA055B-8EAF-4118-B609-CA5184637146}" dt="2020-12-15T16:26:14.775" v="34" actId="20577"/>
          <ac:spMkLst>
            <pc:docMk/>
            <pc:sldMk cId="3062758513" sldId="264"/>
            <ac:spMk id="4" creationId="{CE715878-2D52-4C69-B504-65E2873CAE3B}"/>
          </ac:spMkLst>
        </pc:spChg>
      </pc:sldChg>
      <pc:sldChg chg="addSp modSp new">
        <pc:chgData name="Milica Todorović" userId="072fdd4b8ca88369" providerId="Windows Live" clId="Web-{03FA055B-8EAF-4118-B609-CA5184637146}" dt="2020-12-15T16:29:43.264" v="60" actId="1076"/>
        <pc:sldMkLst>
          <pc:docMk/>
          <pc:sldMk cId="323871391" sldId="265"/>
        </pc:sldMkLst>
        <pc:spChg chg="mod">
          <ac:chgData name="Milica Todorović" userId="072fdd4b8ca88369" providerId="Windows Live" clId="Web-{03FA055B-8EAF-4118-B609-CA5184637146}" dt="2020-12-15T16:29:18.841" v="55" actId="20577"/>
          <ac:spMkLst>
            <pc:docMk/>
            <pc:sldMk cId="323871391" sldId="265"/>
            <ac:spMk id="2" creationId="{8DEA7323-DA14-4449-90AF-A2FA0F8286F3}"/>
          </ac:spMkLst>
        </pc:spChg>
        <pc:spChg chg="add mod">
          <ac:chgData name="Milica Todorović" userId="072fdd4b8ca88369" providerId="Windows Live" clId="Web-{03FA055B-8EAF-4118-B609-CA5184637146}" dt="2020-12-15T16:29:43.264" v="60" actId="1076"/>
          <ac:spMkLst>
            <pc:docMk/>
            <pc:sldMk cId="323871391" sldId="265"/>
            <ac:spMk id="4" creationId="{5159C5A7-DE22-4A2D-A0E3-6516DB52AD3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t>2/16/2021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3795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t>2/16/2021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54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t>2/16/2021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5432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t>2/16/2021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096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t>2/16/2021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011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t>2/16/2021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461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t>2/16/2021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401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t>2/16/2021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142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t>2/16/2021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199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t>2/16/2021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22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t>2/16/2021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345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t>2/16/2021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6622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xmlns="" id="{9599199B-B4BF-4816-BF6F-28E0DBBC2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cs typeface="Calibri Light"/>
              </a:rPr>
              <a:t>Музе</a:t>
            </a:r>
            <a:endParaRPr lang="sr-Cyrl-RS" dirty="0"/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xmlns="" id="{25DE33A8-1B8F-4B45-AAE4-0D03B716C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sr-Cyrl-RS" dirty="0">
                <a:ea typeface="+mn-lt"/>
                <a:cs typeface="+mn-lt"/>
              </a:rPr>
              <a:t>Кад се о музици говори треба се сетити да су  музе биле заштитнице разних уметности и вештина и покровитељке надахнућа. </a:t>
            </a:r>
            <a:endParaRPr lang="sr-Cyrl-RS"/>
          </a:p>
        </p:txBody>
      </p:sp>
      <p:pic>
        <p:nvPicPr>
          <p:cNvPr id="4" name="Слика 4" descr="Слика на којој се налази отворени простор, пас, трава, човек&#10;&#10;Опис је аутоматски генерисан">
            <a:extLst>
              <a:ext uri="{FF2B5EF4-FFF2-40B4-BE49-F238E27FC236}">
                <a16:creationId xmlns:a16="http://schemas.microsoft.com/office/drawing/2014/main" xmlns="" id="{A3971B10-3FE1-4441-A310-7F4B809F2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0250" y="2680099"/>
            <a:ext cx="5043577" cy="346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10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ctrTitle"/>
          </p:nvPr>
        </p:nvSpPr>
        <p:spPr>
          <a:xfrm>
            <a:off x="1236453" y="2933910"/>
            <a:ext cx="9144000" cy="978619"/>
          </a:xfrm>
        </p:spPr>
        <p:txBody>
          <a:bodyPr>
            <a:normAutofit fontScale="90000"/>
          </a:bodyPr>
          <a:lstStyle/>
          <a:p>
            <a:r>
              <a:rPr lang="sr-Cyrl-RS" dirty="0">
                <a:cs typeface="Calibri Light"/>
              </a:rPr>
              <a:t>Музика и православље</a:t>
            </a:r>
          </a:p>
        </p:txBody>
      </p:sp>
      <p:sp>
        <p:nvSpPr>
          <p:cNvPr id="3" name="Поднаслов 2"/>
          <p:cNvSpPr>
            <a:spLocks noGrp="1"/>
          </p:cNvSpPr>
          <p:nvPr>
            <p:ph type="subTitle" idx="1"/>
          </p:nvPr>
        </p:nvSpPr>
        <p:spPr>
          <a:xfrm>
            <a:off x="8151962" y="5830529"/>
            <a:ext cx="9144000" cy="43368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r-Cyrl-RS" dirty="0">
                <a:cs typeface="Calibri"/>
              </a:rPr>
              <a:t>Милица Тодоровић 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226568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xmlns="" id="{5EB1E887-2206-44BB-A9D8-86BD100A5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cs typeface="Calibri Light"/>
              </a:rPr>
              <a:t>Значај музике кроз историју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xmlns="" id="{1175CF3B-9745-4096-8F89-85D392CCD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sr-Cyrl-RS" dirty="0">
                <a:ea typeface="+mn-lt"/>
                <a:cs typeface="+mn-lt"/>
              </a:rPr>
              <a:t>Још су грчки филозоф Платон и кинески Конфучије знали да од стања музике зависи и стање у једној држави.</a:t>
            </a:r>
          </a:p>
          <a:p>
            <a:pPr marL="0" indent="0">
              <a:buNone/>
            </a:pPr>
            <a:r>
              <a:rPr lang="sr-Cyrl-RS" dirty="0">
                <a:ea typeface="+mn-lt"/>
                <a:cs typeface="+mn-lt"/>
              </a:rPr>
              <a:t> Питагора ,славни математичар сматрао је да је музика одраз небеског склада  и хармоније. И његов ученик Платон посветио је велику пажњу музици.</a:t>
            </a:r>
            <a:endParaRPr lang="sr-Cyrl-RS">
              <a:cs typeface="Calibri"/>
            </a:endParaRPr>
          </a:p>
        </p:txBody>
      </p:sp>
      <p:pic>
        <p:nvPicPr>
          <p:cNvPr id="4" name="Слика 4" descr="Слика на којој се налази особа, човек, држање, мобилни телефон&#10;&#10;Опис је аутоматски генерисан">
            <a:extLst>
              <a:ext uri="{FF2B5EF4-FFF2-40B4-BE49-F238E27FC236}">
                <a16:creationId xmlns:a16="http://schemas.microsoft.com/office/drawing/2014/main" xmlns="" id="{2CB9A9DE-45B9-406C-964C-3DC6BC2EE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6816" y="3549410"/>
            <a:ext cx="3663350" cy="2217707"/>
          </a:xfrm>
          <a:prstGeom prst="rect">
            <a:avLst/>
          </a:prstGeom>
        </p:spPr>
      </p:pic>
      <p:pic>
        <p:nvPicPr>
          <p:cNvPr id="5" name="Слика 5" descr="Слика на којој се налази особа, човек, седење, браон&#10;&#10;Опис је аутоматски генерисан">
            <a:extLst>
              <a:ext uri="{FF2B5EF4-FFF2-40B4-BE49-F238E27FC236}">
                <a16:creationId xmlns:a16="http://schemas.microsoft.com/office/drawing/2014/main" xmlns="" id="{48893284-A2B9-49D8-803A-56D77EB53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04" y="3194705"/>
            <a:ext cx="2383767" cy="2927116"/>
          </a:xfrm>
          <a:prstGeom prst="rect">
            <a:avLst/>
          </a:prstGeom>
        </p:spPr>
      </p:pic>
      <p:pic>
        <p:nvPicPr>
          <p:cNvPr id="6" name="Слика 6" descr="Слика на којој се налази човек, особа, старо, ношење&#10;&#10;Опис је аутоматски генерисан">
            <a:extLst>
              <a:ext uri="{FF2B5EF4-FFF2-40B4-BE49-F238E27FC236}">
                <a16:creationId xmlns:a16="http://schemas.microsoft.com/office/drawing/2014/main" xmlns="" id="{DC1DDA84-72A9-4F20-AD5D-F4F474B5E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9354" y="3255033"/>
            <a:ext cx="1703897" cy="300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931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xmlns="" id="{64414629-C447-4D7A-A617-180549DE3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cs typeface="Calibri Light"/>
              </a:rPr>
              <a:t>Утицај музике на природу</a:t>
            </a:r>
            <a:endParaRPr lang="sr-Cyrl-RS" dirty="0"/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xmlns="" id="{206250C5-7961-4678-B7D7-6532E05E4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sr-Cyrl-RS" dirty="0">
                <a:ea typeface="+mn-lt"/>
                <a:cs typeface="+mn-lt"/>
              </a:rPr>
              <a:t>Питагора је једној групи пијаних људи  свирао на фрули мелодију  на дорски начин и исцелио их. </a:t>
            </a:r>
            <a:endParaRPr lang="sr-Cyrl-RS">
              <a:cs typeface="Calibri" panose="020F0502020204030204"/>
            </a:endParaRPr>
          </a:p>
          <a:p>
            <a:r>
              <a:rPr lang="sr-Cyrl-RS" dirty="0">
                <a:ea typeface="+mn-lt"/>
                <a:cs typeface="+mn-lt"/>
              </a:rPr>
              <a:t>Амерички истраживач Ерик </a:t>
            </a:r>
            <a:r>
              <a:rPr lang="sr-Cyrl-RS" dirty="0" err="1">
                <a:ea typeface="+mn-lt"/>
                <a:cs typeface="+mn-lt"/>
              </a:rPr>
              <a:t>Холберг</a:t>
            </a:r>
            <a:r>
              <a:rPr lang="sr-Cyrl-RS" dirty="0">
                <a:ea typeface="+mn-lt"/>
                <a:cs typeface="+mn-lt"/>
              </a:rPr>
              <a:t> истраживао је утицај музике и </a:t>
            </a:r>
            <a:r>
              <a:rPr lang="sr-Cyrl-RS" dirty="0" err="1">
                <a:ea typeface="+mn-lt"/>
                <a:cs typeface="+mn-lt"/>
              </a:rPr>
              <a:t>мас</a:t>
            </a:r>
            <a:r>
              <a:rPr lang="sr-Cyrl-RS" dirty="0">
                <a:ea typeface="+mn-lt"/>
                <a:cs typeface="+mn-lt"/>
              </a:rPr>
              <a:t> медија на савременог човека. Говорећи о физичком утицају који музика има на жива бића он истиче да звук може да згусне беланчевине у течној средини. </a:t>
            </a:r>
            <a:endParaRPr lang="sr-Cyrl-RS"/>
          </a:p>
          <a:p>
            <a:r>
              <a:rPr lang="sr-Cyrl-RS" dirty="0">
                <a:ea typeface="+mn-lt"/>
                <a:cs typeface="+mn-lt"/>
              </a:rPr>
              <a:t>Огледи су показали да класична музика може да успори </a:t>
            </a:r>
            <a:r>
              <a:rPr lang="sr-Cyrl-RS" dirty="0" err="1">
                <a:ea typeface="+mn-lt"/>
                <a:cs typeface="+mn-lt"/>
              </a:rPr>
              <a:t>растраст</a:t>
            </a:r>
            <a:r>
              <a:rPr lang="sr-Cyrl-RS" dirty="0">
                <a:ea typeface="+mn-lt"/>
                <a:cs typeface="+mn-lt"/>
              </a:rPr>
              <a:t> биљака, али зато </a:t>
            </a:r>
            <a:r>
              <a:rPr lang="sr-Cyrl-RS" dirty="0" err="1">
                <a:ea typeface="+mn-lt"/>
                <a:cs typeface="+mn-lt"/>
              </a:rPr>
              <a:t>хеви</a:t>
            </a:r>
            <a:r>
              <a:rPr lang="sr-Cyrl-RS" dirty="0">
                <a:ea typeface="+mn-lt"/>
                <a:cs typeface="+mn-lt"/>
              </a:rPr>
              <a:t> –метал музика може да биљку убије. </a:t>
            </a:r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691778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xmlns="" id="{1BEBDBBD-315B-485B-8A67-00CBA7BF9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cs typeface="Calibri Light"/>
              </a:rPr>
              <a:t>Утицај музике на душу</a:t>
            </a:r>
            <a:endParaRPr lang="sr-Cyrl-RS" dirty="0"/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xmlns="" id="{F8589987-3187-4826-BDF7-9A72E8CF3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sr-Cyrl-RS" dirty="0">
                <a:ea typeface="+mn-lt"/>
                <a:cs typeface="+mn-lt"/>
              </a:rPr>
              <a:t>Утицај музике на душу наравно још је већи. </a:t>
            </a:r>
            <a:r>
              <a:rPr lang="sr-Cyrl-RS" dirty="0" err="1">
                <a:ea typeface="+mn-lt"/>
                <a:cs typeface="+mn-lt"/>
              </a:rPr>
              <a:t>Аудиторни</a:t>
            </a:r>
            <a:r>
              <a:rPr lang="sr-Cyrl-RS" dirty="0">
                <a:ea typeface="+mn-lt"/>
                <a:cs typeface="+mn-lt"/>
              </a:rPr>
              <a:t> нерви нису случајно најбројнији у организму. Може се рећи да ниједна друга уметност није кадра да тако снажно мења свест. Свето Писмо  и црквено предање  указују на то да је Сатана умео  да користи музику и да је он пре свега био један од анђела који су песмом славили Бога на небу. Да музика може да делује на душу говоре и неки примери из Светог Писма. Зна се да је цар </a:t>
            </a:r>
            <a:r>
              <a:rPr lang="sr-Cyrl-RS" dirty="0" err="1">
                <a:ea typeface="+mn-lt"/>
                <a:cs typeface="+mn-lt"/>
              </a:rPr>
              <a:t>Саул</a:t>
            </a:r>
            <a:r>
              <a:rPr lang="sr-Cyrl-RS" dirty="0">
                <a:ea typeface="+mn-lt"/>
                <a:cs typeface="+mn-lt"/>
              </a:rPr>
              <a:t> позвао младог Давида да му свира и пева кад га напада зао дух –тад би га он напуштао. Таква је сила побожних песама . </a:t>
            </a:r>
            <a:endParaRPr lang="sr-Cyrl-RS">
              <a:cs typeface="Calibri" panose="020F0502020204030204"/>
            </a:endParaRPr>
          </a:p>
          <a:p>
            <a:r>
              <a:rPr lang="sr-Cyrl-RS" dirty="0">
                <a:ea typeface="+mn-lt"/>
                <a:cs typeface="+mn-lt"/>
              </a:rPr>
              <a:t>Знамо да је Христос појао после Тајне Вечере. </a:t>
            </a:r>
            <a:endParaRPr lang="sr-Cyrl-RS"/>
          </a:p>
        </p:txBody>
      </p:sp>
      <p:pic>
        <p:nvPicPr>
          <p:cNvPr id="4" name="Слика 4" descr="Слика на којој се налази зграда, затворени простор, прозор, кухиња&#10;&#10;Опис је аутоматски генерисан">
            <a:extLst>
              <a:ext uri="{FF2B5EF4-FFF2-40B4-BE49-F238E27FC236}">
                <a16:creationId xmlns:a16="http://schemas.microsoft.com/office/drawing/2014/main" xmlns="" id="{D2F2CA3F-2EE1-4773-AAA6-87D94A32F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9155" y="4109136"/>
            <a:ext cx="4180935" cy="217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891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xmlns="" id="{71E96E12-9D2C-4A46-B14B-F4590A099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790755"/>
          </a:xfrm>
        </p:spPr>
        <p:txBody>
          <a:bodyPr/>
          <a:lstStyle/>
          <a:p>
            <a:r>
              <a:rPr lang="sr-Cyrl-RS" dirty="0">
                <a:cs typeface="Calibri Light"/>
              </a:rPr>
              <a:t>Сврха музике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xmlns="" id="{68D2E0BF-E068-4BDB-BDB4-695FB6F4CE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sr-Cyrl-RS" dirty="0">
                <a:ea typeface="+mn-lt"/>
                <a:cs typeface="+mn-lt"/>
              </a:rPr>
              <a:t>Јохан Себастијан Бах говорио је да је сврха целокупног уметничког стваралаштва ПРОСЛАВЉАЊЕ БОГА.</a:t>
            </a:r>
          </a:p>
          <a:p>
            <a:r>
              <a:rPr lang="sr-Cyrl-RS" dirty="0">
                <a:ea typeface="+mn-lt"/>
                <a:cs typeface="+mn-lt"/>
              </a:rPr>
              <a:t> Мења се поглед на сврху музике у 18 веку када су се у Француској појавили просветитељи*(Волтер, Русо: Бог је само покретач, а онда се повукао из света). Енциклопедисти* су тврдили: човек је само машина која се покреће на страсти. У име слободе, једнакости и братства(које су изворне хришћанске идеје) они су извршили Француску револуцију-покушај да свет уреде без Бога на темељу злочина. Познати писац Бодлер иницирао је сусрет са самим злом које треба претворити у лепо.</a:t>
            </a:r>
            <a:endParaRPr lang="sr-Cyrl-RS" dirty="0">
              <a:cs typeface="Calibri"/>
            </a:endParaRP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xmlns="" id="{CC08C746-3F11-4A14-BCA8-A3087F7DAB4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r-Cyrl-RS" dirty="0">
                <a:cs typeface="Calibri"/>
              </a:rPr>
              <a:t>*</a:t>
            </a:r>
          </a:p>
          <a:p>
            <a:r>
              <a:rPr lang="sr-Cyrl-RS" dirty="0">
                <a:cs typeface="Calibri"/>
              </a:rPr>
              <a:t>Просветитељи-људи који су тврдили да Бога коначно треба заменити људским разумом</a:t>
            </a:r>
          </a:p>
          <a:p>
            <a:r>
              <a:rPr lang="sr-Cyrl-RS" dirty="0">
                <a:cs typeface="Calibri"/>
              </a:rPr>
              <a:t>Енциклопедисти-група аутора и интелектуалаца из Француске,</a:t>
            </a:r>
            <a:r>
              <a:rPr lang="sr-Cyrl-RS" dirty="0">
                <a:ea typeface="+mn-lt"/>
                <a:cs typeface="+mn-lt"/>
              </a:rPr>
              <a:t> који су састављали Енциклопедију, познати као ,,филозофи"</a:t>
            </a:r>
            <a:endParaRPr lang="sr-Cyrl-RS" dirty="0">
              <a:cs typeface="Calibri"/>
            </a:endParaRPr>
          </a:p>
        </p:txBody>
      </p:sp>
      <p:pic>
        <p:nvPicPr>
          <p:cNvPr id="5" name="Слика 5" descr="Слика на којој се налази особа, човек, затворени простор, држање&#10;&#10;Опис је аутоматски генерисан">
            <a:extLst>
              <a:ext uri="{FF2B5EF4-FFF2-40B4-BE49-F238E27FC236}">
                <a16:creationId xmlns:a16="http://schemas.microsoft.com/office/drawing/2014/main" xmlns="" id="{7ECC0D26-A922-4709-AD8B-F738278F4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4325" y="4313765"/>
            <a:ext cx="1779918" cy="2213000"/>
          </a:xfrm>
          <a:prstGeom prst="rect">
            <a:avLst/>
          </a:prstGeom>
        </p:spPr>
      </p:pic>
      <p:pic>
        <p:nvPicPr>
          <p:cNvPr id="6" name="Слика 6" descr="Слика на којој се налази особа, човек, затворени простор, гледање&#10;&#10;Опис је аутоматски генерисан">
            <a:extLst>
              <a:ext uri="{FF2B5EF4-FFF2-40B4-BE49-F238E27FC236}">
                <a16:creationId xmlns:a16="http://schemas.microsoft.com/office/drawing/2014/main" xmlns="" id="{198D737E-176B-4DB9-8EF9-628DFC1B1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922" y="4319317"/>
            <a:ext cx="1598044" cy="2201893"/>
          </a:xfrm>
          <a:prstGeom prst="rect">
            <a:avLst/>
          </a:prstGeom>
        </p:spPr>
      </p:pic>
      <p:pic>
        <p:nvPicPr>
          <p:cNvPr id="7" name="Слика 7" descr="Слика на којој се налази особа, гледање, човек, коса&#10;&#10;Опис је аутоматски генерисан">
            <a:extLst>
              <a:ext uri="{FF2B5EF4-FFF2-40B4-BE49-F238E27FC236}">
                <a16:creationId xmlns:a16="http://schemas.microsoft.com/office/drawing/2014/main" xmlns="" id="{1CE9DD0C-D645-4A56-AEC9-C8A8DF37E9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3418" y="4308157"/>
            <a:ext cx="1751163" cy="222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74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xmlns="" id="{B46FFDF1-09B6-4A1A-A4E4-F11BD072F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cs typeface="Calibri Light"/>
              </a:rPr>
              <a:t>Рокенрол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xmlns="" id="{AE3581B9-4863-46B0-A205-7E693DFE2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sr-Cyrl-RS" dirty="0">
                <a:ea typeface="+mn-lt"/>
                <a:cs typeface="+mn-lt"/>
              </a:rPr>
              <a:t>Данас је присутна мржња многих рокера према Христу што јасно показује његово право порекло. Христос је одузео власт Сатани који је до Васкрсења Спаситеља била неограничена. </a:t>
            </a:r>
            <a:r>
              <a:rPr lang="sr-Cyrl-RS" dirty="0" err="1">
                <a:ea typeface="+mn-lt"/>
                <a:cs typeface="+mn-lt"/>
              </a:rPr>
              <a:t>Сатанисти</a:t>
            </a:r>
            <a:r>
              <a:rPr lang="sr-Cyrl-RS" dirty="0">
                <a:ea typeface="+mn-lt"/>
                <a:cs typeface="+mn-lt"/>
              </a:rPr>
              <a:t> мрзе крст, оруђе људског спасења. Још суптилније ругање крсту је ношење крста око врата уз чињење дела која су  Христа распела. Принс популарни певач носио је крст у свим могућим приликама певајући о свим врстам блуда. </a:t>
            </a:r>
            <a:endParaRPr lang="sr-Cyrl-RS">
              <a:cs typeface="Calibri" panose="020F0502020204030204"/>
            </a:endParaRPr>
          </a:p>
          <a:p>
            <a:r>
              <a:rPr lang="sr-Cyrl-RS" dirty="0">
                <a:ea typeface="+mn-lt"/>
                <a:cs typeface="+mn-lt"/>
              </a:rPr>
              <a:t>Идеолог групе  Пистолса  дизајнирао је крст обрнут на коме је  Исус са натписом ,,уништи“. Ово је </a:t>
            </a:r>
            <a:r>
              <a:rPr lang="sr-Cyrl-RS" dirty="0" err="1">
                <a:ea typeface="+mn-lt"/>
                <a:cs typeface="+mn-lt"/>
              </a:rPr>
              <a:t>Мик</a:t>
            </a:r>
            <a:r>
              <a:rPr lang="sr-Cyrl-RS" dirty="0">
                <a:ea typeface="+mn-lt"/>
                <a:cs typeface="+mn-lt"/>
              </a:rPr>
              <a:t> Џегер  певач РОЛИНГСТОНСА носио на концерту 1981. Године. Бог се оптужује  за сва зла овога света у песмама </a:t>
            </a:r>
            <a:r>
              <a:rPr lang="sr-Cyrl-RS" dirty="0" err="1">
                <a:ea typeface="+mn-lt"/>
                <a:cs typeface="+mn-lt"/>
              </a:rPr>
              <a:t>Ени</a:t>
            </a:r>
            <a:r>
              <a:rPr lang="sr-Cyrl-RS" dirty="0">
                <a:ea typeface="+mn-lt"/>
                <a:cs typeface="+mn-lt"/>
              </a:rPr>
              <a:t> </a:t>
            </a:r>
            <a:r>
              <a:rPr lang="sr-Cyrl-RS" dirty="0" err="1">
                <a:ea typeface="+mn-lt"/>
                <a:cs typeface="+mn-lt"/>
              </a:rPr>
              <a:t>Ленокс-Јуритмикс</a:t>
            </a:r>
            <a:r>
              <a:rPr lang="sr-Cyrl-RS" dirty="0">
                <a:ea typeface="+mn-lt"/>
                <a:cs typeface="+mn-lt"/>
              </a:rPr>
              <a:t>, </a:t>
            </a:r>
            <a:r>
              <a:rPr lang="sr-Cyrl-RS" dirty="0" err="1">
                <a:ea typeface="+mn-lt"/>
                <a:cs typeface="+mn-lt"/>
              </a:rPr>
              <a:t>Битлиси</a:t>
            </a:r>
            <a:r>
              <a:rPr lang="sr-Cyrl-RS" dirty="0">
                <a:ea typeface="+mn-lt"/>
                <a:cs typeface="+mn-lt"/>
              </a:rPr>
              <a:t>, Екстази, Иги поп, Елис Купер, </a:t>
            </a:r>
            <a:r>
              <a:rPr lang="sr-Cyrl-RS" dirty="0" err="1">
                <a:ea typeface="+mn-lt"/>
                <a:cs typeface="+mn-lt"/>
              </a:rPr>
              <a:t>Металика</a:t>
            </a:r>
            <a:r>
              <a:rPr lang="sr-Cyrl-RS" dirty="0">
                <a:ea typeface="+mn-lt"/>
                <a:cs typeface="+mn-lt"/>
              </a:rPr>
              <a:t>, </a:t>
            </a:r>
            <a:r>
              <a:rPr lang="sr-Cyrl-RS" dirty="0" err="1">
                <a:ea typeface="+mn-lt"/>
                <a:cs typeface="+mn-lt"/>
              </a:rPr>
              <a:t>Посесед</a:t>
            </a:r>
            <a:r>
              <a:rPr lang="sr-Cyrl-RS" dirty="0">
                <a:ea typeface="+mn-lt"/>
                <a:cs typeface="+mn-lt"/>
              </a:rPr>
              <a:t>(поседнути), Џими </a:t>
            </a:r>
            <a:r>
              <a:rPr lang="sr-Cyrl-RS" dirty="0" err="1">
                <a:ea typeface="+mn-lt"/>
                <a:cs typeface="+mn-lt"/>
              </a:rPr>
              <a:t>Хенрикс</a:t>
            </a:r>
            <a:r>
              <a:rPr lang="sr-Cyrl-RS" dirty="0">
                <a:ea typeface="+mn-lt"/>
                <a:cs typeface="+mn-lt"/>
              </a:rPr>
              <a:t>...</a:t>
            </a:r>
          </a:p>
          <a:p>
            <a:r>
              <a:rPr lang="sr-Cyrl-RS" dirty="0">
                <a:ea typeface="+mn-lt"/>
                <a:cs typeface="+mn-lt"/>
              </a:rPr>
              <a:t>Реч је о оживљеном паганизму. Главни циљ ове музике је да вас одвоји од Христа. Ту је и пропаганда дроге кроз музику. Вуду култ је омиљен код рокера-користе </a:t>
            </a:r>
            <a:r>
              <a:rPr lang="sr-Cyrl-RS" dirty="0" err="1">
                <a:ea typeface="+mn-lt"/>
                <a:cs typeface="+mn-lt"/>
              </a:rPr>
              <a:t>вуду</a:t>
            </a:r>
            <a:r>
              <a:rPr lang="sr-Cyrl-RS" dirty="0">
                <a:ea typeface="+mn-lt"/>
                <a:cs typeface="+mn-lt"/>
              </a:rPr>
              <a:t> ритмове. Блуз се рађа из </a:t>
            </a:r>
            <a:r>
              <a:rPr lang="sr-Cyrl-RS" dirty="0" err="1">
                <a:ea typeface="+mn-lt"/>
                <a:cs typeface="+mn-lt"/>
              </a:rPr>
              <a:t>вуду</a:t>
            </a:r>
            <a:r>
              <a:rPr lang="sr-Cyrl-RS" dirty="0">
                <a:ea typeface="+mn-lt"/>
                <a:cs typeface="+mn-lt"/>
              </a:rPr>
              <a:t> магије.</a:t>
            </a:r>
            <a:endParaRPr lang="sr-Cyrl-R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871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xmlns="" id="{33B2A71F-E29D-4079-883E-E9CEC29C5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cs typeface="Calibri Light"/>
              </a:rPr>
              <a:t>Рокенрол</a:t>
            </a:r>
            <a:endParaRPr lang="sr-Cyrl-RS" dirty="0"/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xmlns="" id="{8AA405B8-87CD-4987-A919-98A71C1D6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endParaRPr lang="sr-Cyrl-RS"/>
          </a:p>
          <a:p>
            <a:pPr marL="0" indent="0">
              <a:buNone/>
            </a:pPr>
            <a:endParaRPr lang="sr-Cyrl-RS" dirty="0">
              <a:cs typeface="Calibri" panose="020F0502020204030204"/>
            </a:endParaRPr>
          </a:p>
        </p:txBody>
      </p:sp>
      <p:pic>
        <p:nvPicPr>
          <p:cNvPr id="4" name="Слика 4" descr="Слика на којој се налази текст, особа, књига, фотографија&#10;&#10;Опис је аутоматски генерисан">
            <a:extLst>
              <a:ext uri="{FF2B5EF4-FFF2-40B4-BE49-F238E27FC236}">
                <a16:creationId xmlns:a16="http://schemas.microsoft.com/office/drawing/2014/main" xmlns="" id="{55E5F6E3-56AF-42DC-9F8D-002895A53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306" y="2057400"/>
            <a:ext cx="2743200" cy="2743200"/>
          </a:xfrm>
          <a:prstGeom prst="rect">
            <a:avLst/>
          </a:prstGeom>
        </p:spPr>
      </p:pic>
      <p:pic>
        <p:nvPicPr>
          <p:cNvPr id="5" name="Слика 5" descr="Слика на којој се налази текст&#10;&#10;Опис је аутоматски генерисан">
            <a:extLst>
              <a:ext uri="{FF2B5EF4-FFF2-40B4-BE49-F238E27FC236}">
                <a16:creationId xmlns:a16="http://schemas.microsoft.com/office/drawing/2014/main" xmlns="" id="{A13E9B21-53C8-4646-95C0-1CDD4A9A7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797" y="2055514"/>
            <a:ext cx="2416294" cy="2445049"/>
          </a:xfrm>
          <a:prstGeom prst="rect">
            <a:avLst/>
          </a:prstGeom>
        </p:spPr>
      </p:pic>
      <p:pic>
        <p:nvPicPr>
          <p:cNvPr id="6" name="Слика 6" descr="Слика на којој се налази текст&#10;&#10;Опис је аутоматски генерисан">
            <a:extLst>
              <a:ext uri="{FF2B5EF4-FFF2-40B4-BE49-F238E27FC236}">
                <a16:creationId xmlns:a16="http://schemas.microsoft.com/office/drawing/2014/main" xmlns="" id="{0CB4DA0F-FDBE-484E-8D4D-21F8BFB3E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8918" y="2271713"/>
            <a:ext cx="1971675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839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xmlns="" id="{ED539B6A-B164-4CEA-A3D5-AD445B5F6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857754"/>
            <a:ext cx="3200400" cy="2286000"/>
          </a:xfrm>
        </p:spPr>
        <p:txBody>
          <a:bodyPr/>
          <a:lstStyle/>
          <a:p>
            <a:r>
              <a:rPr lang="sr-Cyrl-RS" dirty="0">
                <a:cs typeface="Calibri Light"/>
              </a:rPr>
              <a:t>Разградња лепоте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xmlns="" id="{53582B55-A336-48C1-8DF2-333E783F8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sr-Cyrl-RS" dirty="0">
                <a:ea typeface="+mn-lt"/>
                <a:cs typeface="+mn-lt"/>
              </a:rPr>
              <a:t>Разградња лепоте је почела почетком 20. века. Лепота је смрвљена футуризмом* (изложени писоар назвали фонтаном, а аутомобил је лепши од уметничких вајарских дела).Подсетимо се на грчки мит о Орфеју*. Он је пуштен у Ад зато што је својим појањем умилостивио Богове .Они су му се сажалили. Орфеј има толику снажну љубав да сме да сиђе у Ад, али одбио је да се поклони Богу Дионису-богу разузданости који је наводио на грех. Он га је растргнуо. Слично се дешава са музиком данас. Она је у опасности да буде растргнута у 21 веку.</a:t>
            </a:r>
          </a:p>
          <a:p>
            <a:r>
              <a:rPr lang="sr-Cyrl-RS" dirty="0">
                <a:ea typeface="+mn-lt"/>
                <a:cs typeface="+mn-lt"/>
              </a:rPr>
              <a:t>БИТИ ОРФЕЈ ЗНАЧИ КРОТИТИ ЗВЕРИ ИСТОВРЕМЕНО У СЕБИ И ОКО СЕБЕ-то је позив за сваког хришћанина</a:t>
            </a:r>
            <a:endParaRPr lang="sr-Cyrl-RS" dirty="0">
              <a:cs typeface="Calibri" panose="020F0502020204030204"/>
            </a:endParaRP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xmlns="" id="{CE715878-2D52-4C69-B504-65E2873CA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430835"/>
            <a:ext cx="3200400" cy="48743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r-Cyrl-RS" dirty="0">
                <a:cs typeface="Calibri"/>
              </a:rPr>
              <a:t>*</a:t>
            </a:r>
          </a:p>
          <a:p>
            <a:r>
              <a:rPr lang="sr-Cyrl-RS" dirty="0">
                <a:cs typeface="Calibri"/>
              </a:rPr>
              <a:t>Футуризам-</a:t>
            </a:r>
            <a:r>
              <a:rPr lang="sr-Cyrl-RS" b="1" dirty="0">
                <a:ea typeface="+mn-lt"/>
                <a:cs typeface="+mn-lt"/>
              </a:rPr>
              <a:t>Футуризам</a:t>
            </a:r>
            <a:r>
              <a:rPr lang="sr-Cyrl-RS" dirty="0">
                <a:ea typeface="+mn-lt"/>
                <a:cs typeface="+mn-lt"/>
              </a:rPr>
              <a:t> је уметнички покрет основан нешто пред Први светски рат у Италији, као први авангардни </a:t>
            </a:r>
            <a:r>
              <a:rPr lang="sr-Cyrl-RS" dirty="0" err="1">
                <a:ea typeface="+mn-lt"/>
                <a:cs typeface="+mn-lt"/>
              </a:rPr>
              <a:t>покрeт</a:t>
            </a:r>
            <a:endParaRPr lang="sr-Cyrl-RS" dirty="0">
              <a:ea typeface="+mn-lt"/>
              <a:cs typeface="+mn-lt"/>
            </a:endParaRPr>
          </a:p>
          <a:p>
            <a:endParaRPr lang="sr-Cyrl-R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2758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xmlns="" id="{8DEA7323-DA14-4449-90AF-A2FA0F828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cs typeface="Calibri Light"/>
              </a:rPr>
              <a:t>Хвала на пажњи!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xmlns="" id="{4F7BA816-494C-449B-A140-54A1FA80B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4" name="Смешко 3">
            <a:extLst>
              <a:ext uri="{FF2B5EF4-FFF2-40B4-BE49-F238E27FC236}">
                <a16:creationId xmlns:a16="http://schemas.microsoft.com/office/drawing/2014/main" xmlns="" id="{5159C5A7-DE22-4A2D-A0E3-6516DB52AD34}"/>
              </a:ext>
            </a:extLst>
          </p:cNvPr>
          <p:cNvSpPr/>
          <p:nvPr/>
        </p:nvSpPr>
        <p:spPr>
          <a:xfrm>
            <a:off x="4718650" y="2037272"/>
            <a:ext cx="2760451" cy="2789207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2387139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BAB94BD4-5D6D-4148-AB57-A4CCF1FD4E0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181</Words>
  <Application>Microsoft Office PowerPoint</Application>
  <PresentationFormat>Custom</PresentationFormat>
  <Paragraphs>31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Retrospect</vt:lpstr>
      <vt:lpstr>Музе</vt:lpstr>
      <vt:lpstr>Музика и православље</vt:lpstr>
      <vt:lpstr>Значај музике кроз историју</vt:lpstr>
      <vt:lpstr>Утицај музике на природу</vt:lpstr>
      <vt:lpstr>Утицај музике на душу</vt:lpstr>
      <vt:lpstr>Сврха музике</vt:lpstr>
      <vt:lpstr>Рокенрол</vt:lpstr>
      <vt:lpstr>Рокенрол</vt:lpstr>
      <vt:lpstr>Разградња лепоте</vt:lpstr>
      <vt:lpstr>Хвала на пажњи!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презентација</dc:title>
  <dc:creator/>
  <cp:lastModifiedBy>PC</cp:lastModifiedBy>
  <cp:revision>287</cp:revision>
  <dcterms:created xsi:type="dcterms:W3CDTF">2020-12-07T11:44:43Z</dcterms:created>
  <dcterms:modified xsi:type="dcterms:W3CDTF">2021-02-16T15:01:16Z</dcterms:modified>
</cp:coreProperties>
</file>