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1BE45EA-5157-47BC-A4BC-E430A19C7678}" type="datetimeFigureOut">
              <a:rPr lang="en-US" smtClean="0"/>
              <a:pPr/>
              <a:t>12/15/2020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C9F0C77-D562-496E-B853-E3DD07F0C5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Bodoni MT" pitchFamily="18" charset="0"/>
                <a:ea typeface="Arial Unicode MS" pitchFamily="34" charset="-128"/>
                <a:cs typeface="Arial Unicode MS" pitchFamily="34" charset="-128"/>
              </a:rPr>
              <a:t>O </a:t>
            </a:r>
            <a:r>
              <a:rPr lang="sr-Cyrl-RS" dirty="0" smtClean="0">
                <a:latin typeface="Bodoni MT" pitchFamily="18" charset="0"/>
                <a:ea typeface="Arial Unicode MS" pitchFamily="34" charset="-128"/>
                <a:cs typeface="Arial Unicode MS" pitchFamily="34" charset="-128"/>
              </a:rPr>
              <a:t>положају жена кроз историју</a:t>
            </a:r>
            <a:endParaRPr lang="en-US" dirty="0">
              <a:latin typeface="Bodoni MT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200127_2256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3000372"/>
            <a:ext cx="8183880" cy="3670069"/>
          </a:xfrm>
        </p:spPr>
      </p:pic>
      <p:pic>
        <p:nvPicPr>
          <p:cNvPr id="6" name="Picture 2" descr="ŽENA U BIBLIJI I DRUŠTVU - Ustani.N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42852"/>
            <a:ext cx="3714776" cy="303828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</a:t>
            </a:r>
            <a:r>
              <a:rPr lang="sr-Cyrl-RS" dirty="0" smtClean="0"/>
              <a:t>јке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 smtClean="0"/>
              <a:t>Мајка је први учитељ и свештеник детету.Када би историју писали пажљивије и правичније разјаснили би велики и благотворни утицај мајки на цео људски род.Тешко да би могли схватити Љубав Христову  према људима  да не познајемо љубав материнску,којој је она најсличнија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Женска права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Женска</a:t>
            </a:r>
            <a:r>
              <a:rPr lang="en-US" b="1" dirty="0" smtClean="0"/>
              <a:t> </a:t>
            </a:r>
            <a:r>
              <a:rPr lang="en-US" b="1" dirty="0" err="1" smtClean="0"/>
              <a:t>права</a:t>
            </a:r>
            <a:r>
              <a:rPr lang="en-US" dirty="0" smtClean="0"/>
              <a:t> </a:t>
            </a:r>
            <a:r>
              <a:rPr lang="en-US" dirty="0" err="1" smtClean="0"/>
              <a:t>представљају</a:t>
            </a:r>
            <a:r>
              <a:rPr lang="en-US" dirty="0" smtClean="0"/>
              <a:t> </a:t>
            </a:r>
            <a:r>
              <a:rPr lang="en-US" dirty="0" err="1" smtClean="0"/>
              <a:t>израз</a:t>
            </a:r>
            <a:r>
              <a:rPr lang="en-US" dirty="0" smtClean="0"/>
              <a:t> </a:t>
            </a:r>
            <a:r>
              <a:rPr lang="en-US" dirty="0" err="1" smtClean="0"/>
              <a:t>којим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описује</a:t>
            </a:r>
            <a:r>
              <a:rPr lang="en-US" dirty="0" smtClean="0"/>
              <a:t> </a:t>
            </a:r>
            <a:r>
              <a:rPr lang="en-US" dirty="0" err="1" smtClean="0"/>
              <a:t>правни</a:t>
            </a:r>
            <a:r>
              <a:rPr lang="en-US" dirty="0" smtClean="0"/>
              <a:t>, </a:t>
            </a:r>
            <a:r>
              <a:rPr lang="en-US" dirty="0" err="1" smtClean="0"/>
              <a:t>идеолошки</a:t>
            </a:r>
            <a:r>
              <a:rPr lang="en-US" dirty="0" smtClean="0"/>
              <a:t>, </a:t>
            </a:r>
            <a:r>
              <a:rPr lang="en-US" dirty="0" err="1" smtClean="0"/>
              <a:t>филозофски</a:t>
            </a:r>
            <a:r>
              <a:rPr lang="en-US" dirty="0" smtClean="0"/>
              <a:t> и </a:t>
            </a:r>
            <a:r>
              <a:rPr lang="en-US" dirty="0" err="1" smtClean="0"/>
              <a:t>политички</a:t>
            </a:r>
            <a:r>
              <a:rPr lang="en-US" dirty="0" smtClean="0"/>
              <a:t> </a:t>
            </a:r>
            <a:r>
              <a:rPr lang="en-US" dirty="0" err="1" smtClean="0"/>
              <a:t>концепт</a:t>
            </a:r>
            <a:r>
              <a:rPr lang="en-US" dirty="0" smtClean="0"/>
              <a:t> </a:t>
            </a:r>
            <a:r>
              <a:rPr lang="en-US" dirty="0" err="1" smtClean="0"/>
              <a:t>према</a:t>
            </a:r>
            <a:r>
              <a:rPr lang="en-US" dirty="0" smtClean="0"/>
              <a:t> </a:t>
            </a:r>
            <a:r>
              <a:rPr lang="en-US" dirty="0" err="1" smtClean="0"/>
              <a:t>коме</a:t>
            </a:r>
            <a:r>
              <a:rPr lang="en-US" dirty="0" smtClean="0"/>
              <a:t> </a:t>
            </a:r>
            <a:r>
              <a:rPr lang="en-US" dirty="0" err="1" smtClean="0"/>
              <a:t>свако</a:t>
            </a:r>
            <a:r>
              <a:rPr lang="en-US" dirty="0" smtClean="0"/>
              <a:t> </a:t>
            </a:r>
            <a:r>
              <a:rPr lang="en-US" dirty="0" err="1" smtClean="0"/>
              <a:t>људско</a:t>
            </a:r>
            <a:r>
              <a:rPr lang="en-US" dirty="0" smtClean="0"/>
              <a:t> </a:t>
            </a:r>
            <a:r>
              <a:rPr lang="en-US" dirty="0" err="1" smtClean="0"/>
              <a:t>биће</a:t>
            </a:r>
            <a:r>
              <a:rPr lang="en-US" dirty="0" smtClean="0"/>
              <a:t> </a:t>
            </a:r>
            <a:r>
              <a:rPr lang="en-US" dirty="0" err="1" smtClean="0"/>
              <a:t>женског</a:t>
            </a:r>
            <a:r>
              <a:rPr lang="en-US" dirty="0" smtClean="0"/>
              <a:t> </a:t>
            </a:r>
            <a:r>
              <a:rPr lang="en-US" dirty="0" err="1" smtClean="0"/>
              <a:t>пола</a:t>
            </a:r>
            <a:r>
              <a:rPr lang="en-US" dirty="0" smtClean="0"/>
              <a:t> </a:t>
            </a:r>
            <a:r>
              <a:rPr lang="en-US" dirty="0" err="1" smtClean="0"/>
              <a:t>самим</a:t>
            </a:r>
            <a:r>
              <a:rPr lang="en-US" dirty="0" smtClean="0"/>
              <a:t> </a:t>
            </a:r>
            <a:r>
              <a:rPr lang="en-US" dirty="0" err="1" smtClean="0"/>
              <a:t>чином</a:t>
            </a:r>
            <a:r>
              <a:rPr lang="en-US" dirty="0" smtClean="0"/>
              <a:t> </a:t>
            </a:r>
            <a:r>
              <a:rPr lang="en-US" dirty="0" err="1" smtClean="0"/>
              <a:t>рођења</a:t>
            </a:r>
            <a:r>
              <a:rPr lang="en-US" dirty="0" smtClean="0"/>
              <a:t>, </a:t>
            </a:r>
            <a:r>
              <a:rPr lang="en-US" dirty="0" err="1" smtClean="0"/>
              <a:t>без</a:t>
            </a:r>
            <a:r>
              <a:rPr lang="en-US" dirty="0" smtClean="0"/>
              <a:t> </a:t>
            </a:r>
            <a:r>
              <a:rPr lang="en-US" dirty="0" err="1" smtClean="0"/>
              <a:t>обзира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порекло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држављанство</a:t>
            </a:r>
            <a:r>
              <a:rPr lang="en-US" dirty="0" smtClean="0"/>
              <a:t>, </a:t>
            </a:r>
            <a:r>
              <a:rPr lang="en-US" dirty="0" err="1" smtClean="0"/>
              <a:t>стиче</a:t>
            </a:r>
            <a:r>
              <a:rPr lang="en-US" dirty="0" smtClean="0"/>
              <a:t> </a:t>
            </a:r>
            <a:r>
              <a:rPr lang="en-US" dirty="0" err="1" smtClean="0"/>
              <a:t>одређен</a:t>
            </a:r>
            <a:r>
              <a:rPr lang="en-US" dirty="0" smtClean="0"/>
              <a:t> </a:t>
            </a:r>
            <a:r>
              <a:rPr lang="en-US" dirty="0" err="1" smtClean="0"/>
              <a:t>број</a:t>
            </a:r>
            <a:r>
              <a:rPr lang="en-US" dirty="0" smtClean="0"/>
              <a:t> </a:t>
            </a:r>
            <a:r>
              <a:rPr lang="en-US" dirty="0" err="1" smtClean="0"/>
              <a:t>неотуђивих</a:t>
            </a:r>
            <a:r>
              <a:rPr lang="en-US" dirty="0" smtClean="0"/>
              <a:t> </a:t>
            </a:r>
            <a:r>
              <a:rPr lang="en-US" dirty="0" err="1" smtClean="0"/>
              <a:t>права</a:t>
            </a:r>
            <a:r>
              <a:rPr lang="en-US" dirty="0" smtClean="0"/>
              <a:t>. </a:t>
            </a:r>
            <a:r>
              <a:rPr lang="en-US" dirty="0" err="1" smtClean="0"/>
              <a:t>Представљају</a:t>
            </a:r>
            <a:r>
              <a:rPr lang="en-US" dirty="0" smtClean="0"/>
              <a:t> </a:t>
            </a:r>
            <a:r>
              <a:rPr lang="en-US" dirty="0" err="1" smtClean="0"/>
              <a:t>права</a:t>
            </a:r>
            <a:r>
              <a:rPr lang="en-US" dirty="0" smtClean="0"/>
              <a:t> </a:t>
            </a:r>
            <a:r>
              <a:rPr lang="en-US" dirty="0" err="1" smtClean="0"/>
              <a:t>која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гарантована</a:t>
            </a:r>
            <a:r>
              <a:rPr lang="en-US" dirty="0" smtClean="0"/>
              <a:t> </a:t>
            </a:r>
            <a:r>
              <a:rPr lang="en-US" dirty="0" err="1" smtClean="0"/>
              <a:t>женама</a:t>
            </a:r>
            <a:r>
              <a:rPr lang="en-US" dirty="0" smtClean="0"/>
              <a:t> и </a:t>
            </a:r>
            <a:r>
              <a:rPr lang="en-US" dirty="0" err="1" smtClean="0"/>
              <a:t>девојкама</a:t>
            </a:r>
            <a:r>
              <a:rPr lang="en-US" dirty="0" smtClean="0"/>
              <a:t> у </a:t>
            </a:r>
            <a:r>
              <a:rPr lang="en-US" dirty="0" err="1" smtClean="0"/>
              <a:t>многим</a:t>
            </a:r>
            <a:r>
              <a:rPr lang="en-US" dirty="0" smtClean="0"/>
              <a:t> </a:t>
            </a:r>
            <a:r>
              <a:rPr lang="en-US" dirty="0" err="1" smtClean="0"/>
              <a:t>друштвима</a:t>
            </a:r>
            <a:r>
              <a:rPr lang="en-US" dirty="0" smtClean="0"/>
              <a:t> </a:t>
            </a:r>
            <a:r>
              <a:rPr lang="en-US" dirty="0" err="1" smtClean="0"/>
              <a:t>широм</a:t>
            </a:r>
            <a:r>
              <a:rPr lang="en-US" dirty="0" smtClean="0"/>
              <a:t> </a:t>
            </a:r>
            <a:r>
              <a:rPr lang="en-US" dirty="0" err="1" smtClean="0"/>
              <a:t>света</a:t>
            </a:r>
            <a:r>
              <a:rPr lang="en-US" dirty="0" smtClean="0"/>
              <a:t>. У </a:t>
            </a:r>
            <a:r>
              <a:rPr lang="en-US" dirty="0" err="1" smtClean="0"/>
              <a:t>неким</a:t>
            </a:r>
            <a:r>
              <a:rPr lang="en-US" dirty="0" smtClean="0"/>
              <a:t> </a:t>
            </a:r>
            <a:r>
              <a:rPr lang="en-US" dirty="0" err="1" smtClean="0"/>
              <a:t>местима</a:t>
            </a:r>
            <a:r>
              <a:rPr lang="en-US" dirty="0" smtClean="0"/>
              <a:t>, </a:t>
            </a:r>
            <a:r>
              <a:rPr lang="en-US" dirty="0" err="1" smtClean="0"/>
              <a:t>ова</a:t>
            </a:r>
            <a:r>
              <a:rPr lang="en-US" dirty="0" smtClean="0"/>
              <a:t> </a:t>
            </a:r>
            <a:r>
              <a:rPr lang="en-US" dirty="0" err="1" smtClean="0"/>
              <a:t>права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институционализована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подржана</a:t>
            </a:r>
            <a:r>
              <a:rPr lang="en-US" dirty="0" smtClean="0"/>
              <a:t> </a:t>
            </a:r>
            <a:r>
              <a:rPr lang="en-US" dirty="0" err="1" smtClean="0"/>
              <a:t>законом</a:t>
            </a:r>
            <a:r>
              <a:rPr lang="en-US" dirty="0" smtClean="0"/>
              <a:t> и </a:t>
            </a:r>
            <a:r>
              <a:rPr lang="en-US" dirty="0" err="1" smtClean="0"/>
              <a:t>локалим</a:t>
            </a:r>
            <a:r>
              <a:rPr lang="en-US" dirty="0" smtClean="0"/>
              <a:t> </a:t>
            </a:r>
            <a:r>
              <a:rPr lang="en-US" dirty="0" err="1" smtClean="0"/>
              <a:t>обичајима</a:t>
            </a:r>
            <a:r>
              <a:rPr lang="en-US" dirty="0" smtClean="0"/>
              <a:t>, </a:t>
            </a:r>
            <a:r>
              <a:rPr lang="en-US" dirty="0" err="1" smtClean="0"/>
              <a:t>док</a:t>
            </a:r>
            <a:r>
              <a:rPr lang="en-US" dirty="0" smtClean="0"/>
              <a:t> у </a:t>
            </a:r>
            <a:r>
              <a:rPr lang="en-US" dirty="0" err="1" smtClean="0"/>
              <a:t>неким</a:t>
            </a:r>
            <a:r>
              <a:rPr lang="en-US" dirty="0" smtClean="0"/>
              <a:t> </a:t>
            </a:r>
            <a:r>
              <a:rPr lang="en-US" dirty="0" err="1" smtClean="0"/>
              <a:t>она</a:t>
            </a:r>
            <a:r>
              <a:rPr lang="en-US" dirty="0" smtClean="0"/>
              <a:t> </a:t>
            </a:r>
            <a:r>
              <a:rPr lang="en-US" dirty="0" err="1" smtClean="0"/>
              <a:t>могу</a:t>
            </a:r>
            <a:r>
              <a:rPr lang="en-US" dirty="0" smtClean="0"/>
              <a:t> </a:t>
            </a:r>
            <a:r>
              <a:rPr lang="en-US" dirty="0" err="1" smtClean="0"/>
              <a:t>бити</a:t>
            </a:r>
            <a:r>
              <a:rPr lang="en-US" dirty="0" smtClean="0"/>
              <a:t> </a:t>
            </a:r>
            <a:r>
              <a:rPr lang="en-US" dirty="0" err="1" smtClean="0"/>
              <a:t>игнорисана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потиснута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Женска права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28736"/>
            <a:ext cx="4929222" cy="4929222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Једна</a:t>
            </a:r>
            <a:r>
              <a:rPr lang="en-US" dirty="0" smtClean="0"/>
              <a:t> </a:t>
            </a:r>
            <a:r>
              <a:rPr lang="en-US" dirty="0" err="1" smtClean="0"/>
              <a:t>од</a:t>
            </a:r>
            <a:r>
              <a:rPr lang="en-US" dirty="0" smtClean="0"/>
              <a:t> </a:t>
            </a:r>
            <a:r>
              <a:rPr lang="en-US" dirty="0" err="1" smtClean="0"/>
              <a:t>првих</a:t>
            </a:r>
            <a:r>
              <a:rPr lang="en-US" dirty="0" smtClean="0"/>
              <a:t> </a:t>
            </a:r>
            <a:r>
              <a:rPr lang="en-US" dirty="0" err="1" smtClean="0"/>
              <a:t>декларација</a:t>
            </a:r>
            <a:r>
              <a:rPr lang="en-US" dirty="0" smtClean="0"/>
              <a:t> о </a:t>
            </a:r>
            <a:r>
              <a:rPr lang="en-US" dirty="0" err="1" smtClean="0"/>
              <a:t>женским</a:t>
            </a:r>
            <a:r>
              <a:rPr lang="en-US" dirty="0" smtClean="0"/>
              <a:t> </a:t>
            </a:r>
            <a:r>
              <a:rPr lang="en-US" dirty="0" err="1" smtClean="0"/>
              <a:t>правима</a:t>
            </a:r>
            <a:r>
              <a:rPr lang="en-US" dirty="0" smtClean="0"/>
              <a:t> </a:t>
            </a:r>
            <a:r>
              <a:rPr lang="en-US" dirty="0" err="1" smtClean="0"/>
              <a:t>била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Declaration of Sentiments, </a:t>
            </a:r>
            <a:r>
              <a:rPr lang="en-US" dirty="0" err="1" smtClean="0"/>
              <a:t>такође</a:t>
            </a:r>
            <a:r>
              <a:rPr lang="en-US" dirty="0" smtClean="0"/>
              <a:t> </a:t>
            </a:r>
            <a:r>
              <a:rPr lang="en-US" dirty="0" err="1" smtClean="0"/>
              <a:t>позната</a:t>
            </a:r>
            <a:r>
              <a:rPr lang="en-US" dirty="0" smtClean="0"/>
              <a:t> и </a:t>
            </a:r>
            <a:r>
              <a:rPr lang="en-US" dirty="0" err="1" smtClean="0"/>
              <a:t>као</a:t>
            </a:r>
            <a:r>
              <a:rPr lang="en-US" dirty="0" smtClean="0"/>
              <a:t> Declaration of Rights and Sentiments, </a:t>
            </a:r>
            <a:r>
              <a:rPr lang="en-US" dirty="0" err="1" smtClean="0"/>
              <a:t>потписана</a:t>
            </a:r>
            <a:r>
              <a:rPr lang="en-US" dirty="0" smtClean="0"/>
              <a:t> 1848. </a:t>
            </a:r>
            <a:r>
              <a:rPr lang="en-US" dirty="0" err="1" smtClean="0"/>
              <a:t>године</a:t>
            </a:r>
            <a:r>
              <a:rPr lang="en-US" dirty="0" smtClean="0"/>
              <a:t>, </a:t>
            </a:r>
            <a:r>
              <a:rPr lang="en-US" dirty="0" err="1" smtClean="0"/>
              <a:t>од</a:t>
            </a:r>
            <a:r>
              <a:rPr lang="en-US" dirty="0" smtClean="0"/>
              <a:t> </a:t>
            </a:r>
            <a:r>
              <a:rPr lang="en-US" dirty="0" err="1" smtClean="0"/>
              <a:t>стране</a:t>
            </a:r>
            <a:r>
              <a:rPr lang="en-US" dirty="0" smtClean="0"/>
              <a:t> 68 </a:t>
            </a:r>
            <a:r>
              <a:rPr lang="en-US" dirty="0" err="1" smtClean="0"/>
              <a:t>жена</a:t>
            </a:r>
            <a:r>
              <a:rPr lang="en-US" dirty="0" smtClean="0"/>
              <a:t> и 32 </a:t>
            </a:r>
            <a:r>
              <a:rPr lang="en-US" dirty="0" err="1" smtClean="0"/>
              <a:t>мушкарца</a:t>
            </a:r>
            <a:r>
              <a:rPr lang="en-US" dirty="0" smtClean="0"/>
              <a:t>. </a:t>
            </a:r>
            <a:r>
              <a:rPr lang="en-US" dirty="0" err="1" smtClean="0"/>
              <a:t>Зависан</a:t>
            </a:r>
            <a:r>
              <a:rPr lang="en-US" dirty="0" smtClean="0"/>
              <a:t> </a:t>
            </a:r>
            <a:r>
              <a:rPr lang="en-US" dirty="0" err="1" smtClean="0"/>
              <a:t>положај</a:t>
            </a:r>
            <a:r>
              <a:rPr lang="en-US" dirty="0" smtClean="0"/>
              <a:t> </a:t>
            </a:r>
            <a:r>
              <a:rPr lang="en-US" dirty="0" err="1" smtClean="0"/>
              <a:t>жена</a:t>
            </a:r>
            <a:r>
              <a:rPr lang="en-US" dirty="0" smtClean="0"/>
              <a:t> у </a:t>
            </a:r>
            <a:r>
              <a:rPr lang="en-US" dirty="0" err="1" smtClean="0"/>
              <a:t>раном</a:t>
            </a:r>
            <a:r>
              <a:rPr lang="en-US" dirty="0" smtClean="0"/>
              <a:t> </a:t>
            </a:r>
            <a:r>
              <a:rPr lang="en-US" dirty="0" err="1" smtClean="0"/>
              <a:t>праву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потврђен</a:t>
            </a:r>
            <a:r>
              <a:rPr lang="en-US" dirty="0" smtClean="0"/>
              <a:t> </a:t>
            </a:r>
            <a:r>
              <a:rPr lang="en-US" dirty="0" err="1" smtClean="0"/>
              <a:t>доказима</a:t>
            </a:r>
            <a:r>
              <a:rPr lang="en-US" dirty="0" smtClean="0"/>
              <a:t> </a:t>
            </a:r>
            <a:r>
              <a:rPr lang="en-US" dirty="0" err="1" smtClean="0"/>
              <a:t>најстаријих</a:t>
            </a:r>
            <a:r>
              <a:rPr lang="en-US" dirty="0" smtClean="0"/>
              <a:t> </a:t>
            </a:r>
            <a:r>
              <a:rPr lang="en-US" dirty="0" err="1" smtClean="0"/>
              <a:t>система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27652" name="Picture 4" descr="Povelja o pravima žene i građanke — Vikipedija, slobodna enciklopedij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928670"/>
            <a:ext cx="2786082" cy="54467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Право гласа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4900618" cy="4929222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Прво</a:t>
            </a:r>
            <a:r>
              <a:rPr lang="en-US" dirty="0" smtClean="0"/>
              <a:t> </a:t>
            </a:r>
            <a:r>
              <a:rPr lang="en-US" dirty="0" err="1" smtClean="0"/>
              <a:t>гласа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политичко</a:t>
            </a:r>
            <a:r>
              <a:rPr lang="en-US" dirty="0" smtClean="0"/>
              <a:t> </a:t>
            </a:r>
            <a:r>
              <a:rPr lang="en-US" dirty="0" err="1" smtClean="0"/>
              <a:t>право</a:t>
            </a:r>
            <a:r>
              <a:rPr lang="en-US" dirty="0" smtClean="0"/>
              <a:t> и </a:t>
            </a:r>
            <a:r>
              <a:rPr lang="en-US" dirty="0" err="1" smtClean="0"/>
              <a:t>убраја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ред</a:t>
            </a:r>
            <a:r>
              <a:rPr lang="en-US" dirty="0" smtClean="0"/>
              <a:t> </a:t>
            </a:r>
            <a:r>
              <a:rPr lang="en-US" dirty="0" err="1" smtClean="0"/>
              <a:t>основних</a:t>
            </a:r>
            <a:r>
              <a:rPr lang="en-US" dirty="0" smtClean="0"/>
              <a:t> </a:t>
            </a:r>
            <a:r>
              <a:rPr lang="en-US" dirty="0" err="1" smtClean="0"/>
              <a:t>људских</a:t>
            </a:r>
            <a:r>
              <a:rPr lang="en-US" dirty="0" smtClean="0"/>
              <a:t> </a:t>
            </a:r>
            <a:r>
              <a:rPr lang="en-US" dirty="0" err="1" smtClean="0"/>
              <a:t>права</a:t>
            </a:r>
            <a:r>
              <a:rPr lang="en-US" dirty="0" smtClean="0"/>
              <a:t>. </a:t>
            </a:r>
            <a:r>
              <a:rPr lang="en-US" dirty="0" err="1" smtClean="0"/>
              <a:t>Жене</a:t>
            </a:r>
            <a:r>
              <a:rPr lang="en-US" dirty="0" smtClean="0"/>
              <a:t> </a:t>
            </a:r>
            <a:r>
              <a:rPr lang="en-US" dirty="0" err="1" smtClean="0"/>
              <a:t>данас</a:t>
            </a:r>
            <a:r>
              <a:rPr lang="en-US" dirty="0" smtClean="0"/>
              <a:t> </a:t>
            </a:r>
            <a:r>
              <a:rPr lang="en-US" dirty="0" err="1" smtClean="0"/>
              <a:t>уживају</a:t>
            </a:r>
            <a:r>
              <a:rPr lang="en-US" dirty="0" smtClean="0"/>
              <a:t> </a:t>
            </a:r>
            <a:r>
              <a:rPr lang="en-US" dirty="0" err="1" smtClean="0"/>
              <a:t>ово</a:t>
            </a:r>
            <a:r>
              <a:rPr lang="en-US" dirty="0" smtClean="0"/>
              <a:t> </a:t>
            </a:r>
            <a:r>
              <a:rPr lang="en-US" dirty="0" err="1" smtClean="0"/>
              <a:t>право</a:t>
            </a:r>
            <a:r>
              <a:rPr lang="en-US" dirty="0" smtClean="0"/>
              <a:t> у </a:t>
            </a:r>
            <a:r>
              <a:rPr lang="en-US" dirty="0" err="1" smtClean="0"/>
              <a:t>готово</a:t>
            </a:r>
            <a:r>
              <a:rPr lang="en-US" dirty="0" smtClean="0"/>
              <a:t> </a:t>
            </a:r>
            <a:r>
              <a:rPr lang="en-US" dirty="0" err="1" smtClean="0"/>
              <a:t>свим</a:t>
            </a:r>
            <a:r>
              <a:rPr lang="en-US" dirty="0" smtClean="0"/>
              <a:t> </a:t>
            </a:r>
            <a:r>
              <a:rPr lang="en-US" dirty="0" err="1" smtClean="0"/>
              <a:t>државама</a:t>
            </a:r>
            <a:r>
              <a:rPr lang="en-US" dirty="0" smtClean="0"/>
              <a:t> </a:t>
            </a:r>
            <a:r>
              <a:rPr lang="en-US" dirty="0" err="1" smtClean="0"/>
              <a:t>света</a:t>
            </a:r>
            <a:r>
              <a:rPr lang="en-US" dirty="0" smtClean="0"/>
              <a:t>. </a:t>
            </a:r>
            <a:r>
              <a:rPr lang="en-US" dirty="0" err="1" smtClean="0"/>
              <a:t>Међутим</a:t>
            </a:r>
            <a:r>
              <a:rPr lang="en-US" dirty="0" smtClean="0"/>
              <a:t>, </a:t>
            </a:r>
            <a:r>
              <a:rPr lang="en-US" dirty="0" err="1" smtClean="0"/>
              <a:t>није</a:t>
            </a:r>
            <a:r>
              <a:rPr lang="en-US" dirty="0" smtClean="0"/>
              <a:t> </a:t>
            </a:r>
            <a:r>
              <a:rPr lang="en-US" dirty="0" err="1" smtClean="0"/>
              <a:t>увек</a:t>
            </a:r>
            <a:r>
              <a:rPr lang="en-US" dirty="0" smtClean="0"/>
              <a:t> </a:t>
            </a:r>
            <a:r>
              <a:rPr lang="en-US" dirty="0" err="1" smtClean="0"/>
              <a:t>било</a:t>
            </a:r>
            <a:r>
              <a:rPr lang="en-US" dirty="0" smtClean="0"/>
              <a:t> </a:t>
            </a:r>
            <a:r>
              <a:rPr lang="en-US" dirty="0" err="1" smtClean="0"/>
              <a:t>тако</a:t>
            </a:r>
            <a:r>
              <a:rPr lang="en-US" dirty="0" smtClean="0"/>
              <a:t>. </a:t>
            </a:r>
            <a:r>
              <a:rPr lang="en-US" dirty="0" err="1" smtClean="0"/>
              <a:t>Борба</a:t>
            </a:r>
            <a:r>
              <a:rPr lang="en-US" dirty="0" smtClean="0"/>
              <a:t> </a:t>
            </a:r>
            <a:r>
              <a:rPr lang="en-US" dirty="0" err="1" smtClean="0"/>
              <a:t>жена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остваривање</a:t>
            </a:r>
            <a:r>
              <a:rPr lang="en-US" dirty="0" smtClean="0"/>
              <a:t> </a:t>
            </a:r>
            <a:r>
              <a:rPr lang="en-US" dirty="0" err="1" smtClean="0"/>
              <a:t>права</a:t>
            </a:r>
            <a:r>
              <a:rPr lang="en-US" dirty="0" smtClean="0"/>
              <a:t> </a:t>
            </a:r>
            <a:r>
              <a:rPr lang="en-US" dirty="0" err="1" smtClean="0"/>
              <a:t>гласа</a:t>
            </a:r>
            <a:r>
              <a:rPr lang="en-US" dirty="0" smtClean="0"/>
              <a:t>, </a:t>
            </a:r>
            <a:r>
              <a:rPr lang="en-US" dirty="0" err="1" smtClean="0"/>
              <a:t>као</a:t>
            </a:r>
            <a:r>
              <a:rPr lang="en-US" dirty="0" smtClean="0"/>
              <a:t> и </a:t>
            </a:r>
            <a:r>
              <a:rPr lang="en-US" dirty="0" err="1" smtClean="0"/>
              <a:t>многих</a:t>
            </a:r>
            <a:r>
              <a:rPr lang="en-US" dirty="0" smtClean="0"/>
              <a:t> </a:t>
            </a:r>
            <a:r>
              <a:rPr lang="en-US" dirty="0" err="1" smtClean="0"/>
              <a:t>других</a:t>
            </a:r>
            <a:r>
              <a:rPr lang="en-US" dirty="0" smtClean="0"/>
              <a:t> </a:t>
            </a:r>
            <a:r>
              <a:rPr lang="en-US" dirty="0" err="1" smtClean="0"/>
              <a:t>права</a:t>
            </a:r>
            <a:r>
              <a:rPr lang="en-US" dirty="0" smtClean="0"/>
              <a:t>, </a:t>
            </a:r>
            <a:r>
              <a:rPr lang="en-US" dirty="0" err="1" smtClean="0"/>
              <a:t>веома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дуго</a:t>
            </a:r>
            <a:r>
              <a:rPr lang="en-US" dirty="0" smtClean="0"/>
              <a:t> </a:t>
            </a:r>
            <a:r>
              <a:rPr lang="en-US" dirty="0" err="1" smtClean="0"/>
              <a:t>трајала</a:t>
            </a:r>
            <a:r>
              <a:rPr lang="en-US" dirty="0" smtClean="0"/>
              <a:t>. У </a:t>
            </a:r>
            <a:r>
              <a:rPr lang="en-US" dirty="0" err="1" smtClean="0"/>
              <a:t>малом</a:t>
            </a:r>
            <a:r>
              <a:rPr lang="en-US" dirty="0" smtClean="0"/>
              <a:t> </a:t>
            </a:r>
            <a:r>
              <a:rPr lang="en-US" dirty="0" err="1" smtClean="0"/>
              <a:t>броју</a:t>
            </a:r>
            <a:r>
              <a:rPr lang="en-US" dirty="0" smtClean="0"/>
              <a:t> </a:t>
            </a:r>
            <a:r>
              <a:rPr lang="en-US" dirty="0" err="1" smtClean="0"/>
              <a:t>земаља</a:t>
            </a:r>
            <a:r>
              <a:rPr lang="en-US" dirty="0" smtClean="0"/>
              <a:t>, </a:t>
            </a:r>
            <a:r>
              <a:rPr lang="en-US" dirty="0" err="1" smtClean="0"/>
              <a:t>она</a:t>
            </a:r>
            <a:r>
              <a:rPr lang="en-US" dirty="0" smtClean="0"/>
              <a:t> </a:t>
            </a:r>
            <a:r>
              <a:rPr lang="en-US" dirty="0" err="1" smtClean="0"/>
              <a:t>траје</a:t>
            </a:r>
            <a:r>
              <a:rPr lang="en-US" dirty="0" smtClean="0"/>
              <a:t> и </a:t>
            </a:r>
            <a:r>
              <a:rPr lang="en-US" dirty="0" err="1" smtClean="0"/>
              <a:t>дан</a:t>
            </a:r>
            <a:r>
              <a:rPr lang="en-US" dirty="0" smtClean="0"/>
              <a:t> </a:t>
            </a:r>
            <a:r>
              <a:rPr lang="en-US" dirty="0" err="1" smtClean="0"/>
              <a:t>данас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22" name="Picture 2" descr="Хронологија женског права гласа — Википедиј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571612"/>
            <a:ext cx="2928946" cy="4393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Посебна</a:t>
            </a:r>
            <a:r>
              <a:rPr lang="en-US" dirty="0" smtClean="0"/>
              <a:t> </a:t>
            </a:r>
            <a:r>
              <a:rPr lang="en-US" dirty="0" err="1" smtClean="0"/>
              <a:t>заштита</a:t>
            </a:r>
            <a:r>
              <a:rPr lang="en-US" dirty="0" smtClean="0"/>
              <a:t> </a:t>
            </a:r>
            <a:r>
              <a:rPr lang="en-US" dirty="0" err="1" smtClean="0"/>
              <a:t>трудница</a:t>
            </a:r>
            <a:r>
              <a:rPr lang="en-US" dirty="0" smtClean="0"/>
              <a:t> и </a:t>
            </a:r>
            <a:r>
              <a:rPr lang="en-US" dirty="0" err="1" smtClean="0"/>
              <a:t>мајки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Устав</a:t>
            </a:r>
            <a:r>
              <a:rPr lang="en-US" dirty="0" smtClean="0"/>
              <a:t> </a:t>
            </a:r>
            <a:r>
              <a:rPr lang="en-US" dirty="0" err="1" smtClean="0"/>
              <a:t>Србије</a:t>
            </a:r>
            <a:r>
              <a:rPr lang="en-US" dirty="0" smtClean="0"/>
              <a:t> </a:t>
            </a:r>
            <a:r>
              <a:rPr lang="en-US" dirty="0" err="1" smtClean="0"/>
              <a:t>обезбеђује</a:t>
            </a:r>
            <a:r>
              <a:rPr lang="en-US" dirty="0" smtClean="0"/>
              <a:t> </a:t>
            </a:r>
            <a:r>
              <a:rPr lang="en-US" dirty="0" err="1" smtClean="0"/>
              <a:t>посебну</a:t>
            </a:r>
            <a:r>
              <a:rPr lang="en-US" dirty="0" smtClean="0"/>
              <a:t> </a:t>
            </a:r>
            <a:r>
              <a:rPr lang="en-US" dirty="0" err="1" smtClean="0"/>
              <a:t>заштиту</a:t>
            </a:r>
            <a:r>
              <a:rPr lang="en-US" dirty="0" smtClean="0"/>
              <a:t> </a:t>
            </a:r>
            <a:r>
              <a:rPr lang="en-US" dirty="0" err="1" smtClean="0"/>
              <a:t>породици</a:t>
            </a:r>
            <a:r>
              <a:rPr lang="en-US" dirty="0" smtClean="0"/>
              <a:t>, </a:t>
            </a:r>
            <a:r>
              <a:rPr lang="en-US" dirty="0" err="1" smtClean="0"/>
              <a:t>мајкама</a:t>
            </a:r>
            <a:r>
              <a:rPr lang="en-US" dirty="0" smtClean="0"/>
              <a:t> и </a:t>
            </a:r>
            <a:r>
              <a:rPr lang="en-US" dirty="0" err="1" smtClean="0"/>
              <a:t>самохраним</a:t>
            </a:r>
            <a:r>
              <a:rPr lang="en-US" dirty="0" smtClean="0"/>
              <a:t> </a:t>
            </a:r>
            <a:r>
              <a:rPr lang="en-US" dirty="0" err="1" smtClean="0"/>
              <a:t>родитељима</a:t>
            </a:r>
            <a:r>
              <a:rPr lang="en-US" dirty="0" smtClean="0"/>
              <a:t> – </a:t>
            </a:r>
            <a:r>
              <a:rPr lang="en-US" dirty="0" err="1" smtClean="0"/>
              <a:t>Члан</a:t>
            </a:r>
            <a:r>
              <a:rPr lang="en-US" dirty="0" smtClean="0"/>
              <a:t> 66. </a:t>
            </a:r>
            <a:r>
              <a:rPr lang="en-US" dirty="0" err="1" smtClean="0"/>
              <a:t>Ово</a:t>
            </a:r>
            <a:r>
              <a:rPr lang="en-US" dirty="0" smtClean="0"/>
              <a:t> </a:t>
            </a:r>
            <a:r>
              <a:rPr lang="en-US" dirty="0" err="1" smtClean="0"/>
              <a:t>уставно</a:t>
            </a:r>
            <a:r>
              <a:rPr lang="en-US" dirty="0" smtClean="0"/>
              <a:t> </a:t>
            </a:r>
            <a:r>
              <a:rPr lang="en-US" dirty="0" err="1" smtClean="0"/>
              <a:t>начело</a:t>
            </a:r>
            <a:r>
              <a:rPr lang="en-US" dirty="0" smtClean="0"/>
              <a:t> </a:t>
            </a:r>
            <a:r>
              <a:rPr lang="en-US" dirty="0" err="1" smtClean="0"/>
              <a:t>ближе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регулисано</a:t>
            </a:r>
            <a:r>
              <a:rPr lang="en-US" dirty="0" smtClean="0"/>
              <a:t> </a:t>
            </a:r>
            <a:r>
              <a:rPr lang="en-US" dirty="0" err="1" smtClean="0"/>
              <a:t>Законом</a:t>
            </a:r>
            <a:r>
              <a:rPr lang="en-US" dirty="0" smtClean="0"/>
              <a:t> о </a:t>
            </a:r>
            <a:r>
              <a:rPr lang="en-US" dirty="0" err="1" smtClean="0"/>
              <a:t>раду</a:t>
            </a:r>
            <a:r>
              <a:rPr lang="en-US" dirty="0" smtClean="0"/>
              <a:t>,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наглашава</a:t>
            </a:r>
            <a:r>
              <a:rPr lang="en-US" dirty="0" smtClean="0"/>
              <a:t> </a:t>
            </a:r>
            <a:r>
              <a:rPr lang="en-US" dirty="0" err="1" smtClean="0"/>
              <a:t>заштиту</a:t>
            </a:r>
            <a:r>
              <a:rPr lang="en-US" dirty="0" smtClean="0"/>
              <a:t> </a:t>
            </a:r>
            <a:r>
              <a:rPr lang="en-US" dirty="0" err="1" smtClean="0"/>
              <a:t>жена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време</a:t>
            </a:r>
            <a:r>
              <a:rPr lang="en-US" dirty="0" smtClean="0"/>
              <a:t> </a:t>
            </a:r>
            <a:r>
              <a:rPr lang="en-US" dirty="0" err="1" smtClean="0"/>
              <a:t>трудноће</a:t>
            </a:r>
            <a:r>
              <a:rPr lang="en-US" dirty="0" smtClean="0"/>
              <a:t>, </a:t>
            </a:r>
            <a:r>
              <a:rPr lang="en-US" dirty="0" err="1" smtClean="0"/>
              <a:t>породиљског</a:t>
            </a:r>
            <a:r>
              <a:rPr lang="en-US" dirty="0" smtClean="0"/>
              <a:t> </a:t>
            </a:r>
            <a:r>
              <a:rPr lang="en-US" dirty="0" err="1" smtClean="0"/>
              <a:t>одсуства</a:t>
            </a:r>
            <a:r>
              <a:rPr lang="en-US" dirty="0" smtClean="0"/>
              <a:t> и </a:t>
            </a:r>
            <a:r>
              <a:rPr lang="en-US" dirty="0" err="1" smtClean="0"/>
              <a:t>одсуства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рада</a:t>
            </a:r>
            <a:r>
              <a:rPr lang="en-US" dirty="0" smtClean="0"/>
              <a:t> </a:t>
            </a:r>
            <a:r>
              <a:rPr lang="en-US" dirty="0" err="1" smtClean="0"/>
              <a:t>ради</a:t>
            </a:r>
            <a:r>
              <a:rPr lang="en-US" dirty="0" smtClean="0"/>
              <a:t> </a:t>
            </a:r>
            <a:r>
              <a:rPr lang="en-US" dirty="0" err="1" smtClean="0"/>
              <a:t>неге</a:t>
            </a:r>
            <a:r>
              <a:rPr lang="en-US" dirty="0" smtClean="0"/>
              <a:t> </a:t>
            </a:r>
            <a:r>
              <a:rPr lang="en-US" dirty="0" err="1" smtClean="0"/>
              <a:t>детета</a:t>
            </a:r>
            <a:r>
              <a:rPr lang="en-US" dirty="0" smtClean="0"/>
              <a:t> и </a:t>
            </a:r>
            <a:r>
              <a:rPr lang="en-US" dirty="0" err="1" smtClean="0"/>
              <a:t>посебне</a:t>
            </a:r>
            <a:r>
              <a:rPr lang="en-US" dirty="0" smtClean="0"/>
              <a:t> </a:t>
            </a:r>
            <a:r>
              <a:rPr lang="en-US" dirty="0" err="1" smtClean="0"/>
              <a:t>неге</a:t>
            </a:r>
            <a:r>
              <a:rPr lang="en-US" dirty="0" smtClean="0"/>
              <a:t> </a:t>
            </a:r>
            <a:r>
              <a:rPr lang="en-US" dirty="0" err="1" smtClean="0"/>
              <a:t>детета</a:t>
            </a:r>
            <a:r>
              <a:rPr lang="en-US" dirty="0" smtClean="0"/>
              <a:t>. </a:t>
            </a:r>
            <a:r>
              <a:rPr lang="en-US" dirty="0" err="1" smtClean="0"/>
              <a:t>Послодавац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дужан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запосленој</a:t>
            </a:r>
            <a:r>
              <a:rPr lang="en-US" dirty="0" smtClean="0"/>
              <a:t> </a:t>
            </a:r>
            <a:r>
              <a:rPr lang="en-US" dirty="0" err="1" smtClean="0"/>
              <a:t>жени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време</a:t>
            </a:r>
            <a:r>
              <a:rPr lang="en-US" dirty="0" smtClean="0"/>
              <a:t> </a:t>
            </a:r>
            <a:r>
              <a:rPr lang="en-US" dirty="0" err="1" smtClean="0"/>
              <a:t>трудноће</a:t>
            </a:r>
            <a:r>
              <a:rPr lang="en-US" dirty="0" smtClean="0"/>
              <a:t> </a:t>
            </a:r>
            <a:r>
              <a:rPr lang="en-US" dirty="0" err="1" smtClean="0"/>
              <a:t>обезбеди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ради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пословима</a:t>
            </a:r>
            <a:r>
              <a:rPr lang="en-US" dirty="0" smtClean="0"/>
              <a:t> </a:t>
            </a:r>
            <a:r>
              <a:rPr lang="en-US" dirty="0" err="1" smtClean="0"/>
              <a:t>који</a:t>
            </a:r>
            <a:r>
              <a:rPr lang="en-US" dirty="0" smtClean="0"/>
              <a:t>,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налазу</a:t>
            </a:r>
            <a:r>
              <a:rPr lang="en-US" dirty="0" smtClean="0"/>
              <a:t> </a:t>
            </a:r>
            <a:r>
              <a:rPr lang="en-US" dirty="0" err="1" smtClean="0"/>
              <a:t>надлежног</a:t>
            </a:r>
            <a:r>
              <a:rPr lang="en-US" dirty="0" smtClean="0"/>
              <a:t> </a:t>
            </a:r>
            <a:r>
              <a:rPr lang="en-US" dirty="0" err="1" smtClean="0"/>
              <a:t>здравственог</a:t>
            </a:r>
            <a:r>
              <a:rPr lang="en-US" dirty="0" smtClean="0"/>
              <a:t> </a:t>
            </a:r>
            <a:r>
              <a:rPr lang="en-US" dirty="0" err="1" smtClean="0"/>
              <a:t>органа</a:t>
            </a:r>
            <a:r>
              <a:rPr lang="en-US" dirty="0" smtClean="0"/>
              <a:t>, </a:t>
            </a:r>
            <a:r>
              <a:rPr lang="en-US" dirty="0" err="1" smtClean="0"/>
              <a:t>нису</a:t>
            </a:r>
            <a:r>
              <a:rPr lang="en-US" dirty="0" smtClean="0"/>
              <a:t> </a:t>
            </a:r>
            <a:r>
              <a:rPr lang="en-US" dirty="0" err="1" smtClean="0"/>
              <a:t>штетни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њено</a:t>
            </a:r>
            <a:r>
              <a:rPr lang="en-US" dirty="0" smtClean="0"/>
              <a:t> </a:t>
            </a:r>
            <a:r>
              <a:rPr lang="en-US" dirty="0" err="1" smtClean="0"/>
              <a:t>здравље</a:t>
            </a:r>
            <a:r>
              <a:rPr lang="en-US" dirty="0" smtClean="0"/>
              <a:t> и </a:t>
            </a:r>
            <a:r>
              <a:rPr lang="en-US" dirty="0" err="1" smtClean="0"/>
              <a:t>здравље</a:t>
            </a:r>
            <a:r>
              <a:rPr lang="en-US" dirty="0" smtClean="0"/>
              <a:t> </a:t>
            </a:r>
            <a:r>
              <a:rPr lang="en-US" dirty="0" err="1" smtClean="0"/>
              <a:t>детета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Српска мајка - Некатегоризовано - Цеопом Исти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4572032" cy="32138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1748" name="Picture 4" descr="Položaj žena u Srbiji u Velikom ratu — Vikipedija, slobodna enciklopedij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786190"/>
            <a:ext cx="3857652" cy="28418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1750" name="Picture 6" descr="Žene u Prvom svetskom rat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786190"/>
            <a:ext cx="3714776" cy="27889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752" name="Picture 8" descr="Žena u srednjem vek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714356"/>
            <a:ext cx="3714776" cy="23557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Став хришћанства према жени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20200127_2253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928802"/>
            <a:ext cx="7577560" cy="433249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Положај жена данас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Индија</a:t>
            </a:r>
          </a:p>
          <a:p>
            <a:r>
              <a:rPr lang="ru-RU" sz="2000" dirty="0" smtClean="0"/>
              <a:t>Индијке </a:t>
            </a:r>
            <a:r>
              <a:rPr lang="ru-RU" sz="2000" dirty="0" smtClean="0"/>
              <a:t>су </a:t>
            </a:r>
            <a:r>
              <a:rPr lang="ru-RU" sz="2000" dirty="0" smtClean="0"/>
              <a:t>често жртве породичног насиља, трговине људима, а многе од њих морају да ступе у уговорене бракове, још као девојчице. У Индији је велика стопа ХИВ позитивних људи, а међу зараженим одраслима је 39 одсто жена. Према неким званичним подацима, злочин над женама се у овој земљи почини на свака 3 минута, једна жена је силована на сваких 29 минута, а на сваких 77 минута једна премине услед физичког малтеритарања супруга или неког другог мушкарца.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Положај жена данас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b="1" dirty="0" smtClean="0"/>
              <a:t>Гватемала</a:t>
            </a:r>
          </a:p>
          <a:p>
            <a:r>
              <a:rPr lang="ru-RU" sz="2000" dirty="0" smtClean="0"/>
              <a:t>Да нису само жене у Африци, Индији и муслиманским земљама у потлаченом положају, сведоче подаци из Гватемале. Тамо су оне често жртве насиља, силовања, а број оних које су заражене вирусом ХИВ-а је на листи одмах после Суб-Сахарске Африке</a:t>
            </a:r>
            <a:r>
              <a:rPr lang="ru-RU" sz="2000" dirty="0" smtClean="0"/>
              <a:t>.</a:t>
            </a:r>
          </a:p>
          <a:p>
            <a:r>
              <a:rPr lang="ru-RU" sz="2000" b="1" dirty="0" smtClean="0"/>
              <a:t>Демократска Република Конго (ДРК)</a:t>
            </a:r>
          </a:p>
          <a:p>
            <a:r>
              <a:rPr lang="ru-RU" sz="2000" dirty="0" smtClean="0"/>
              <a:t>У источном делу ДРК рат који је однео преко 3 милиона живота, поново је избио са женама на првој линији фронта. И овде су жене свакодневно жртве насиља, посебно од стране наоружаних снага и одметнутих наоружаних војника. Око 1100 жена је силовано сваки дан, а више од 200 хиљада је силовано од 1996. године до данас. Жене у Конгу не могу да добију документа без дозволе мужа.</a:t>
            </a:r>
          </a:p>
          <a:p>
            <a:endParaRPr lang="ru-RU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480" y="2285992"/>
            <a:ext cx="6015054" cy="1399032"/>
          </a:xfrm>
        </p:spPr>
        <p:txBody>
          <a:bodyPr/>
          <a:lstStyle/>
          <a:p>
            <a:r>
              <a:rPr lang="sr-Cyrl-RS" dirty="0" smtClean="0"/>
              <a:t>Хвала на пажњи!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00992" y="6357958"/>
            <a:ext cx="1143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100" dirty="0" smtClean="0"/>
              <a:t>Уна Шпика</a:t>
            </a:r>
            <a:endParaRPr lang="en-US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54</TotalTime>
  <Words>475</Words>
  <Application>Microsoft Office PowerPoint</Application>
  <PresentationFormat>On-screen Show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Verve</vt:lpstr>
      <vt:lpstr>O положају жена кроз историју</vt:lpstr>
      <vt:lpstr>Slide 2</vt:lpstr>
      <vt:lpstr>Maјке</vt:lpstr>
      <vt:lpstr>Женска права</vt:lpstr>
      <vt:lpstr>Женска права</vt:lpstr>
      <vt:lpstr>Право гласа</vt:lpstr>
      <vt:lpstr>Посебна заштита трудница и мајки</vt:lpstr>
      <vt:lpstr>Slide 8</vt:lpstr>
      <vt:lpstr>Став хришћанства према жени</vt:lpstr>
      <vt:lpstr>Положај жена данас</vt:lpstr>
      <vt:lpstr>Положај жена данас</vt:lpstr>
      <vt:lpstr>Хвала на пажњи!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položaju žene kroz istoriju</dc:title>
  <dc:creator>ALJOSA</dc:creator>
  <cp:lastModifiedBy>ALJOSA</cp:lastModifiedBy>
  <cp:revision>6</cp:revision>
  <dcterms:created xsi:type="dcterms:W3CDTF">2020-12-14T12:34:18Z</dcterms:created>
  <dcterms:modified xsi:type="dcterms:W3CDTF">2020-12-15T20:28:27Z</dcterms:modified>
</cp:coreProperties>
</file>