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0E58F4D-D16D-4B15-8E86-DE4F49BDEAC5}" type="datetimeFigureOut">
              <a:rPr lang="en-US" smtClean="0"/>
              <a:pPr/>
              <a:t>08-Dec-20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30CADBE-6A3D-4199-A9A0-A8DFCAAD3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0" y="5791200"/>
            <a:ext cx="3581400" cy="1066800"/>
          </a:xfrm>
        </p:spPr>
        <p:txBody>
          <a:bodyPr/>
          <a:lstStyle/>
          <a:p>
            <a:r>
              <a:rPr lang="sr-Cyrl-RS" dirty="0" smtClean="0"/>
              <a:t>Милица Станивук </a:t>
            </a:r>
            <a:r>
              <a:rPr lang="sr-Latn-RS" dirty="0" smtClean="0"/>
              <a:t>VIII-3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305800" cy="2362200"/>
          </a:xfrm>
        </p:spPr>
        <p:txBody>
          <a:bodyPr/>
          <a:lstStyle/>
          <a:p>
            <a:r>
              <a:rPr lang="sr-Cyrl-RS" dirty="0" smtClean="0"/>
              <a:t>Мојсије  и  10  Божијих заповести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smtClean="0"/>
              <a:t>Отац: Амрам  из  племена  Левита</a:t>
            </a:r>
          </a:p>
          <a:p>
            <a:r>
              <a:rPr lang="sr-Cyrl-RS" dirty="0" smtClean="0"/>
              <a:t>Мајка: Јохаведа , потомак  Јакова</a:t>
            </a:r>
          </a:p>
          <a:p>
            <a:r>
              <a:rPr lang="sr-Cyrl-RS" dirty="0" smtClean="0"/>
              <a:t>Сестра: Марија</a:t>
            </a:r>
          </a:p>
          <a:p>
            <a:r>
              <a:rPr lang="sr-Cyrl-RS" dirty="0" smtClean="0"/>
              <a:t>Брат: Арон</a:t>
            </a:r>
          </a:p>
          <a:p>
            <a:pPr>
              <a:buNone/>
            </a:pPr>
            <a:r>
              <a:rPr lang="sr-Cyrl-RS" dirty="0" smtClean="0"/>
              <a:t>Амрамов отац (Мојсијев</a:t>
            </a:r>
          </a:p>
          <a:p>
            <a:pPr>
              <a:buNone/>
            </a:pPr>
            <a:r>
              <a:rPr lang="sr-Cyrl-RS" dirty="0" smtClean="0"/>
              <a:t>деда) Кат се доселио у</a:t>
            </a:r>
          </a:p>
          <a:p>
            <a:pPr>
              <a:buNone/>
            </a:pPr>
            <a:r>
              <a:rPr lang="sr-Cyrl-RS" dirty="0" smtClean="0"/>
              <a:t>Египат са</a:t>
            </a:r>
          </a:p>
          <a:p>
            <a:pPr>
              <a:buNone/>
            </a:pPr>
            <a:r>
              <a:rPr lang="sr-Cyrl-RS" dirty="0" smtClean="0"/>
              <a:t>седамдесеторицом из</a:t>
            </a:r>
          </a:p>
          <a:p>
            <a:pPr>
              <a:buNone/>
            </a:pPr>
            <a:r>
              <a:rPr lang="sr-Cyrl-RS" dirty="0" smtClean="0"/>
              <a:t>Јаковљеве лозе -Мојсије</a:t>
            </a:r>
          </a:p>
          <a:p>
            <a:pPr>
              <a:buNone/>
            </a:pPr>
            <a:r>
              <a:rPr lang="sr-Cyrl-RS" dirty="0" smtClean="0"/>
              <a:t>припада другој</a:t>
            </a:r>
          </a:p>
          <a:p>
            <a:pPr>
              <a:buNone/>
            </a:pPr>
            <a:r>
              <a:rPr lang="sr-Cyrl-RS" dirty="0" smtClean="0"/>
              <a:t>генерацији Израиљаца</a:t>
            </a:r>
          </a:p>
          <a:p>
            <a:pPr>
              <a:buNone/>
            </a:pPr>
            <a:r>
              <a:rPr lang="sr-Cyrl-RS" dirty="0" smtClean="0"/>
              <a:t>рођених у Египту.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Мојсије</a:t>
            </a:r>
            <a:endParaRPr lang="en-US" dirty="0"/>
          </a:p>
        </p:txBody>
      </p:sp>
      <p:pic>
        <p:nvPicPr>
          <p:cNvPr id="1026" name="Picture 2" descr="Мојсије — Википедиј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362200"/>
            <a:ext cx="3433038" cy="3886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43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Рођен је у фебруару или марту 1391.</a:t>
            </a:r>
          </a:p>
          <a:p>
            <a:r>
              <a:rPr lang="ru-RU" dirty="0" smtClean="0"/>
              <a:t>П.н.е, у време када је тадашњи фараон</a:t>
            </a:r>
          </a:p>
          <a:p>
            <a:r>
              <a:rPr lang="ru-RU" dirty="0" smtClean="0"/>
              <a:t>наредио да се побију све јеврејске</a:t>
            </a:r>
          </a:p>
          <a:p>
            <a:pPr>
              <a:buNone/>
            </a:pPr>
            <a:r>
              <a:rPr lang="ru-RU" dirty="0" smtClean="0"/>
              <a:t>бебе дечаци, дављењем у Нилу.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Јохаведа је родила дечака. Крила га је три месеца. Када</a:t>
            </a:r>
          </a:p>
          <a:p>
            <a:pPr>
              <a:buNone/>
            </a:pPr>
            <a:r>
              <a:rPr lang="ru-RU" dirty="0" smtClean="0"/>
              <a:t>сакривање више није било могуће, уместо да га преда да га</a:t>
            </a:r>
          </a:p>
          <a:p>
            <a:pPr>
              <a:buNone/>
            </a:pPr>
            <a:r>
              <a:rPr lang="ru-RU" dirty="0" smtClean="0"/>
              <a:t>убију, пушта га низ реку Нил у корпи, на малом пловилу,</a:t>
            </a:r>
          </a:p>
          <a:p>
            <a:pPr>
              <a:buNone/>
            </a:pPr>
            <a:r>
              <a:rPr lang="ru-RU" dirty="0" smtClean="0"/>
              <a:t>направљеном од прућа и лишћа. Мојсијева сестра Марија је</a:t>
            </a:r>
          </a:p>
          <a:p>
            <a:pPr>
              <a:buNone/>
            </a:pPr>
            <a:r>
              <a:rPr lang="ru-RU" dirty="0" smtClean="0"/>
              <a:t>пратила пловидбу бебе, све док није дошао на место где се</a:t>
            </a:r>
          </a:p>
          <a:p>
            <a:pPr>
              <a:buNone/>
            </a:pPr>
            <a:r>
              <a:rPr lang="ru-RU" dirty="0" smtClean="0"/>
              <a:t>фараонова кћерка Витија купала са својим слушкињама.</a:t>
            </a:r>
          </a:p>
          <a:p>
            <a:pPr>
              <a:buNone/>
            </a:pPr>
            <a:r>
              <a:rPr lang="ru-RU" dirty="0" smtClean="0"/>
              <a:t>Угледавши бебу у корпи, нареди слушкињама да је донесу.</a:t>
            </a:r>
          </a:p>
          <a:p>
            <a:pPr>
              <a:buNone/>
            </a:pPr>
            <a:r>
              <a:rPr lang="ru-RU" dirty="0" smtClean="0"/>
              <a:t>Након што је неколико жена безуспешно покушало да подоји</a:t>
            </a:r>
          </a:p>
          <a:p>
            <a:pPr>
              <a:buNone/>
            </a:pPr>
            <a:r>
              <a:rPr lang="ru-RU" dirty="0" smtClean="0"/>
              <a:t>бебу, Марија им прилази, и пита фараонову кћерку да ли жели</a:t>
            </a:r>
          </a:p>
          <a:p>
            <a:pPr>
              <a:buNone/>
            </a:pPr>
            <a:r>
              <a:rPr lang="ru-RU" dirty="0" smtClean="0"/>
              <a:t>да га подоји Јеврејка. Витија пристаје, и Јохаведа добија</a:t>
            </a:r>
          </a:p>
          <a:p>
            <a:pPr>
              <a:buNone/>
            </a:pPr>
            <a:r>
              <a:rPr lang="ru-RU" dirty="0" smtClean="0"/>
              <a:t>задатак да буде бебина дојиља.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Након што је порастао, пошао је</a:t>
            </a:r>
          </a:p>
          <a:p>
            <a:pPr>
              <a:buNone/>
            </a:pPr>
            <a:r>
              <a:rPr lang="ru-RU" sz="2000" dirty="0" smtClean="0"/>
              <a:t>да види своју браћу који су били</a:t>
            </a:r>
          </a:p>
          <a:p>
            <a:pPr>
              <a:buNone/>
            </a:pPr>
            <a:r>
              <a:rPr lang="ru-RU" sz="2000" dirty="0" smtClean="0"/>
              <a:t>поробљени од Египћана.</a:t>
            </a:r>
          </a:p>
          <a:p>
            <a:pPr>
              <a:buNone/>
            </a:pPr>
            <a:r>
              <a:rPr lang="ru-RU" sz="2000" dirty="0" smtClean="0"/>
              <a:t>Угледавши неког Египћанина</a:t>
            </a:r>
          </a:p>
          <a:p>
            <a:pPr>
              <a:buNone/>
            </a:pPr>
            <a:r>
              <a:rPr lang="ru-RU" sz="2000" dirty="0" smtClean="0"/>
              <a:t>како туче Јеврејина, убија га и</a:t>
            </a:r>
          </a:p>
          <a:p>
            <a:pPr>
              <a:buNone/>
            </a:pPr>
            <a:r>
              <a:rPr lang="ru-RU" sz="2000" dirty="0" smtClean="0"/>
              <a:t>скрива тело у песку, надајући се</a:t>
            </a:r>
          </a:p>
          <a:p>
            <a:pPr>
              <a:buNone/>
            </a:pPr>
            <a:r>
              <a:rPr lang="ru-RU" sz="2000" dirty="0" smtClean="0"/>
              <a:t>да о томе нико неће причати.</a:t>
            </a:r>
          </a:p>
          <a:p>
            <a:pPr>
              <a:buNone/>
            </a:pPr>
            <a:endParaRPr lang="sr-Cyrl-RS" sz="2000" dirty="0" smtClean="0"/>
          </a:p>
          <a:p>
            <a:pPr>
              <a:buNone/>
            </a:pPr>
            <a:r>
              <a:rPr lang="sr-Cyrl-RS" sz="2000" dirty="0" smtClean="0"/>
              <a:t>Следећег дана, угледавши двојицу Јевреја како се</a:t>
            </a:r>
          </a:p>
          <a:p>
            <a:pPr>
              <a:buNone/>
            </a:pPr>
            <a:r>
              <a:rPr lang="sr-Cyrl-RS" sz="2000" dirty="0" smtClean="0"/>
              <a:t>свађају, науми да их раздвоји, и тада један од њих,</a:t>
            </a:r>
          </a:p>
          <a:p>
            <a:pPr>
              <a:buNone/>
            </a:pPr>
            <a:r>
              <a:rPr lang="sr-Cyrl-RS" sz="2000" dirty="0" smtClean="0"/>
              <a:t>оптужи Мојсија за убиство Египћанина. Мојсије</a:t>
            </a:r>
          </a:p>
          <a:p>
            <a:pPr>
              <a:buNone/>
            </a:pPr>
            <a:r>
              <a:rPr lang="sr-Cyrl-RS" sz="2000" dirty="0" smtClean="0"/>
              <a:t>ускоро открива да фараон о томе већ зна, и да има</a:t>
            </a:r>
          </a:p>
          <a:p>
            <a:pPr>
              <a:buNone/>
            </a:pPr>
            <a:r>
              <a:rPr lang="sr-Cyrl-RS" sz="2000" dirty="0" smtClean="0"/>
              <a:t>намеру да га због тога осуди на смрт. Због тога бежи</a:t>
            </a:r>
          </a:p>
          <a:p>
            <a:pPr>
              <a:buNone/>
            </a:pPr>
            <a:r>
              <a:rPr lang="sr-Cyrl-RS" sz="2000" dirty="0" smtClean="0"/>
              <a:t>на Синајско полуострво (Мидијамска земља)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Mojsije – I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286000"/>
            <a:ext cx="2676088" cy="16764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Тамо се зауставља код извора, и</a:t>
            </a:r>
          </a:p>
          <a:p>
            <a:pPr>
              <a:buNone/>
            </a:pPr>
            <a:r>
              <a:rPr lang="ru-RU" sz="2800" dirty="0" smtClean="0"/>
              <a:t>спасава седам чобаница, кћери</a:t>
            </a:r>
          </a:p>
          <a:p>
            <a:pPr>
              <a:buNone/>
            </a:pPr>
            <a:r>
              <a:rPr lang="ru-RU" sz="2800" dirty="0" smtClean="0"/>
              <a:t>мидијамског свештеника Рагуила, од</a:t>
            </a:r>
          </a:p>
          <a:p>
            <a:pPr>
              <a:buNone/>
            </a:pPr>
            <a:r>
              <a:rPr lang="ru-RU" sz="2800" dirty="0" smtClean="0"/>
              <a:t>напасника чобана. Отац чобаница, у</a:t>
            </a:r>
          </a:p>
          <a:p>
            <a:pPr>
              <a:buNone/>
            </a:pPr>
            <a:r>
              <a:rPr lang="ru-RU" sz="2800" dirty="0" smtClean="0"/>
              <a:t>знак захвалности, даје му </a:t>
            </a:r>
            <a:r>
              <a:rPr lang="ru-RU" sz="2800" dirty="0" smtClean="0"/>
              <a:t>кћерку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Сефору за жену, и поставља га </a:t>
            </a:r>
            <a:r>
              <a:rPr lang="ru-RU" sz="2800" dirty="0" smtClean="0"/>
              <a:t>за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надзорника његових стада. Ту остаје</a:t>
            </a:r>
          </a:p>
          <a:p>
            <a:pPr>
              <a:buNone/>
            </a:pPr>
            <a:r>
              <a:rPr lang="ru-RU" sz="2800" dirty="0" smtClean="0"/>
              <a:t>четрдесет година, рађа ми се син</a:t>
            </a:r>
          </a:p>
          <a:p>
            <a:pPr>
              <a:buNone/>
            </a:pPr>
            <a:r>
              <a:rPr lang="ru-RU" sz="2800" dirty="0" smtClean="0"/>
              <a:t>Гирсам.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мојсије Instagram posts - Gramho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114800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Једног дана, води стадо на планину</a:t>
            </a:r>
          </a:p>
          <a:p>
            <a:pPr>
              <a:buNone/>
            </a:pPr>
            <a:r>
              <a:rPr lang="ru-RU" sz="1600" dirty="0" smtClean="0"/>
              <a:t>Хорив(Синај). Ту на планини му се</a:t>
            </a:r>
          </a:p>
          <a:p>
            <a:pPr>
              <a:buNone/>
            </a:pPr>
            <a:r>
              <a:rPr lang="ru-RU" sz="1600" dirty="0" smtClean="0"/>
              <a:t>указује жбун купине у пламену, који</a:t>
            </a:r>
          </a:p>
          <a:p>
            <a:pPr>
              <a:buNone/>
            </a:pPr>
            <a:r>
              <a:rPr lang="ru-RU" sz="1600" dirty="0" smtClean="0"/>
              <a:t>не сагорева. Пришавши да боље</a:t>
            </a:r>
          </a:p>
          <a:p>
            <a:pPr>
              <a:buNone/>
            </a:pPr>
            <a:r>
              <a:rPr lang="ru-RU" sz="1600" dirty="0" smtClean="0"/>
              <a:t>осмотри то чудо, јавља му се Бог из</a:t>
            </a:r>
          </a:p>
          <a:p>
            <a:pPr>
              <a:buNone/>
            </a:pPr>
            <a:r>
              <a:rPr lang="ru-RU" sz="1600" dirty="0" smtClean="0"/>
              <a:t>жбуна, шаље га да оде код фараона и</a:t>
            </a:r>
          </a:p>
          <a:p>
            <a:pPr>
              <a:buNone/>
            </a:pPr>
            <a:r>
              <a:rPr lang="ru-RU" sz="1600" dirty="0" smtClean="0"/>
              <a:t>да избави јеврејски народ из ропства,</a:t>
            </a:r>
          </a:p>
          <a:p>
            <a:pPr>
              <a:buNone/>
            </a:pPr>
            <a:r>
              <a:rPr lang="ru-RU" sz="1600" dirty="0" smtClean="0"/>
              <a:t>истовремено му откривајући Своје</a:t>
            </a:r>
          </a:p>
          <a:p>
            <a:pPr>
              <a:buNone/>
            </a:pPr>
            <a:r>
              <a:rPr lang="ru-RU" sz="1600" dirty="0" smtClean="0"/>
              <a:t>име.</a:t>
            </a:r>
          </a:p>
          <a:p>
            <a:pPr>
              <a:buNone/>
            </a:pPr>
            <a:endParaRPr lang="ru-RU" sz="1600" dirty="0" smtClean="0"/>
          </a:p>
          <a:p>
            <a:r>
              <a:rPr lang="ru-RU" sz="1600" dirty="0" smtClean="0"/>
              <a:t>Отишавши код фараона, Мојсије и</a:t>
            </a:r>
          </a:p>
          <a:p>
            <a:pPr>
              <a:buNone/>
            </a:pPr>
            <a:r>
              <a:rPr lang="ru-RU" sz="1600" dirty="0" smtClean="0"/>
              <a:t>Арон му рекоше да Бог Израиља</a:t>
            </a:r>
          </a:p>
          <a:p>
            <a:pPr>
              <a:buNone/>
            </a:pPr>
            <a:r>
              <a:rPr lang="ru-RU" sz="1600" dirty="0" smtClean="0"/>
              <a:t>тражи од њега да им дозволи да</a:t>
            </a:r>
          </a:p>
          <a:p>
            <a:pPr>
              <a:buNone/>
            </a:pPr>
            <a:r>
              <a:rPr lang="ru-RU" sz="1600" dirty="0" smtClean="0"/>
              <a:t>прославе празник у пустињи. Фараон</a:t>
            </a:r>
          </a:p>
          <a:p>
            <a:pPr>
              <a:buNone/>
            </a:pPr>
            <a:r>
              <a:rPr lang="ru-RU" sz="1600" dirty="0" smtClean="0"/>
              <a:t>одбија, и након тога Мојсије и Арон уз</a:t>
            </a:r>
          </a:p>
          <a:p>
            <a:pPr>
              <a:buNone/>
            </a:pPr>
            <a:r>
              <a:rPr lang="ru-RU" sz="1600" dirty="0" smtClean="0"/>
              <a:t>Божију помоћ, пуштају једну за</a:t>
            </a:r>
          </a:p>
          <a:p>
            <a:pPr>
              <a:buNone/>
            </a:pPr>
            <a:r>
              <a:rPr lang="ru-RU" sz="1600" dirty="0" smtClean="0"/>
              <a:t>другом, десет зала на Египат.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r>
              <a:rPr lang="ru-RU" sz="1100" dirty="0" smtClean="0"/>
              <a:t>1. претварање свих</a:t>
            </a:r>
          </a:p>
          <a:p>
            <a:pPr>
              <a:buNone/>
            </a:pPr>
            <a:r>
              <a:rPr lang="ru-RU" sz="1100" dirty="0" smtClean="0"/>
              <a:t>вода у крв</a:t>
            </a:r>
          </a:p>
          <a:p>
            <a:endParaRPr lang="ru-RU" sz="1100" dirty="0" smtClean="0"/>
          </a:p>
          <a:p>
            <a:r>
              <a:rPr lang="ru-RU" sz="1100" dirty="0" smtClean="0"/>
              <a:t>2. најезда жаба</a:t>
            </a:r>
          </a:p>
          <a:p>
            <a:endParaRPr lang="ru-RU" sz="1100" dirty="0" smtClean="0"/>
          </a:p>
          <a:p>
            <a:r>
              <a:rPr lang="ru-RU" sz="1100" dirty="0" smtClean="0"/>
              <a:t>4. најезда буба</a:t>
            </a:r>
          </a:p>
          <a:p>
            <a:endParaRPr lang="ru-RU" sz="1100" dirty="0" smtClean="0"/>
          </a:p>
          <a:p>
            <a:r>
              <a:rPr lang="ru-RU" sz="1100" dirty="0" smtClean="0"/>
              <a:t>3. најезда вашки</a:t>
            </a:r>
          </a:p>
          <a:p>
            <a:endParaRPr lang="ru-RU" sz="1100" dirty="0" smtClean="0"/>
          </a:p>
          <a:p>
            <a:r>
              <a:rPr lang="ru-RU" sz="1100" dirty="0" smtClean="0"/>
              <a:t>5. помор стоке</a:t>
            </a:r>
          </a:p>
          <a:p>
            <a:endParaRPr lang="ru-RU" sz="1100" dirty="0" smtClean="0"/>
          </a:p>
          <a:p>
            <a:r>
              <a:rPr lang="ru-RU" sz="1100" dirty="0" smtClean="0"/>
              <a:t>6. гнојне красте на</a:t>
            </a:r>
          </a:p>
          <a:p>
            <a:pPr>
              <a:buNone/>
            </a:pPr>
            <a:r>
              <a:rPr lang="ru-RU" sz="1100" dirty="0" smtClean="0"/>
              <a:t>људима и стоци</a:t>
            </a:r>
          </a:p>
          <a:p>
            <a:endParaRPr lang="ru-RU" sz="1100" dirty="0" smtClean="0"/>
          </a:p>
          <a:p>
            <a:r>
              <a:rPr lang="ru-RU" sz="1100" dirty="0" smtClean="0"/>
              <a:t>7. град и огањ</a:t>
            </a:r>
          </a:p>
          <a:p>
            <a:endParaRPr lang="ru-RU" sz="1100" dirty="0" smtClean="0"/>
          </a:p>
          <a:p>
            <a:r>
              <a:rPr lang="ru-RU" sz="1100" dirty="0" smtClean="0"/>
              <a:t>9. потпуна тама</a:t>
            </a:r>
          </a:p>
          <a:p>
            <a:endParaRPr lang="ru-RU" sz="1100" dirty="0" smtClean="0"/>
          </a:p>
          <a:p>
            <a:r>
              <a:rPr lang="ru-RU" sz="1100" dirty="0" smtClean="0"/>
              <a:t>8. најезда скакаваца</a:t>
            </a:r>
          </a:p>
          <a:p>
            <a:endParaRPr lang="ru-RU" sz="1100" dirty="0" smtClean="0"/>
          </a:p>
          <a:p>
            <a:r>
              <a:rPr lang="ru-RU" sz="1100" dirty="0" smtClean="0"/>
              <a:t>10. помор</a:t>
            </a:r>
          </a:p>
          <a:p>
            <a:pPr>
              <a:buNone/>
            </a:pPr>
            <a:r>
              <a:rPr lang="ru-RU" sz="1100" dirty="0" smtClean="0"/>
              <a:t>прворођене мушке</a:t>
            </a:r>
            <a:endParaRPr lang="en-US" sz="1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Десет пошасти:</a:t>
            </a:r>
            <a:endParaRPr lang="en-US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400" dirty="0" smtClean="0"/>
              <a:t>Након тога, Мојсије води Јевреје на</a:t>
            </a:r>
          </a:p>
          <a:p>
            <a:pPr>
              <a:buNone/>
            </a:pPr>
            <a:r>
              <a:rPr lang="sr-Cyrl-RS" sz="2400" dirty="0" smtClean="0"/>
              <a:t>исток, ка Ханану, а фараон са својом</a:t>
            </a:r>
          </a:p>
          <a:p>
            <a:pPr>
              <a:buNone/>
            </a:pPr>
            <a:r>
              <a:rPr lang="sr-Cyrl-RS" sz="2400" dirty="0" smtClean="0"/>
              <a:t>војском креће у потеру. Бежећи пред</a:t>
            </a:r>
          </a:p>
          <a:p>
            <a:pPr>
              <a:buNone/>
            </a:pPr>
            <a:r>
              <a:rPr lang="sr-Cyrl-RS" sz="2400" dirty="0" smtClean="0"/>
              <a:t>војском, Мојсије раздваја Црвено море,</a:t>
            </a:r>
          </a:p>
          <a:p>
            <a:pPr>
              <a:buNone/>
            </a:pPr>
            <a:r>
              <a:rPr lang="sr-Cyrl-RS" sz="2400" dirty="0" smtClean="0"/>
              <a:t>и јеврејски народ прелази по сувом.</a:t>
            </a:r>
          </a:p>
          <a:p>
            <a:pPr>
              <a:buNone/>
            </a:pPr>
            <a:r>
              <a:rPr lang="sr-Cyrl-RS" sz="2400" dirty="0" smtClean="0"/>
              <a:t>Када је фараонова војска била на</a:t>
            </a:r>
          </a:p>
          <a:p>
            <a:pPr>
              <a:buNone/>
            </a:pPr>
            <a:r>
              <a:rPr lang="sr-Cyrl-RS" sz="2400" dirty="0" smtClean="0"/>
              <a:t>средини мора, Мојсије саставља воду,</a:t>
            </a:r>
          </a:p>
          <a:p>
            <a:pPr>
              <a:buNone/>
            </a:pPr>
            <a:r>
              <a:rPr lang="sr-Cyrl-RS" sz="2400" dirty="0" smtClean="0"/>
              <a:t>што доноси велику погибију и</a:t>
            </a:r>
          </a:p>
          <a:p>
            <a:pPr>
              <a:buNone/>
            </a:pPr>
            <a:r>
              <a:rPr lang="sr-Cyrl-RS" sz="2400" dirty="0" smtClean="0"/>
              <a:t>уништење фараонове војске</a:t>
            </a:r>
            <a:r>
              <a:rPr lang="sr-Cyrl-RS" sz="2400" dirty="0" smtClean="0"/>
              <a:t>.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Дошавши до горе Синај, остају ту неко</a:t>
            </a:r>
          </a:p>
          <a:p>
            <a:pPr>
              <a:buNone/>
            </a:pPr>
            <a:r>
              <a:rPr lang="ru-RU" dirty="0" smtClean="0"/>
              <a:t>време. Мојсије се пење на Синај и</a:t>
            </a:r>
          </a:p>
          <a:p>
            <a:pPr>
              <a:buNone/>
            </a:pPr>
            <a:r>
              <a:rPr lang="ru-RU" dirty="0" smtClean="0"/>
              <a:t>прима заповести. Бог му је предао</a:t>
            </a:r>
          </a:p>
          <a:p>
            <a:pPr>
              <a:buNone/>
            </a:pPr>
            <a:r>
              <a:rPr lang="ru-RU" dirty="0" smtClean="0"/>
              <a:t>Десет заповести, познатих и под</a:t>
            </a:r>
          </a:p>
          <a:p>
            <a:pPr>
              <a:buNone/>
            </a:pPr>
            <a:r>
              <a:rPr lang="ru-RU" dirty="0" smtClean="0"/>
              <a:t>називом Декалог. Док је био на гори,</a:t>
            </a:r>
          </a:p>
          <a:p>
            <a:pPr>
              <a:buNone/>
            </a:pPr>
            <a:r>
              <a:rPr lang="ru-RU" dirty="0" smtClean="0"/>
              <a:t>народ је већ напустио Бога и пао у</a:t>
            </a:r>
          </a:p>
          <a:p>
            <a:pPr>
              <a:buNone/>
            </a:pPr>
            <a:r>
              <a:rPr lang="ru-RU" dirty="0" smtClean="0"/>
              <a:t>идолопоклонство, тако да Мојсије</a:t>
            </a:r>
          </a:p>
          <a:p>
            <a:pPr>
              <a:buNone/>
            </a:pPr>
            <a:r>
              <a:rPr lang="ru-RU" dirty="0" smtClean="0"/>
              <a:t>ломи камене плоче Декалога и иде</a:t>
            </a:r>
          </a:p>
          <a:p>
            <a:pPr>
              <a:buNone/>
            </a:pPr>
            <a:r>
              <a:rPr lang="ru-RU" dirty="0" smtClean="0"/>
              <a:t>поново на гору да прими нове. На тај</a:t>
            </a:r>
          </a:p>
          <a:p>
            <a:pPr>
              <a:buNone/>
            </a:pPr>
            <a:r>
              <a:rPr lang="ru-RU" dirty="0" smtClean="0"/>
              <a:t>начин, постао је самовидац божанских</a:t>
            </a:r>
          </a:p>
          <a:p>
            <a:pPr>
              <a:buNone/>
            </a:pPr>
            <a:r>
              <a:rPr lang="ru-RU" dirty="0" smtClean="0"/>
              <a:t>сазнања; постио је два пута по</a:t>
            </a:r>
          </a:p>
          <a:p>
            <a:pPr>
              <a:buNone/>
            </a:pPr>
            <a:r>
              <a:rPr lang="ru-RU" dirty="0" smtClean="0"/>
              <a:t>четрдесет дана, саградио скинију,</a:t>
            </a:r>
          </a:p>
          <a:p>
            <a:pPr>
              <a:buNone/>
            </a:pPr>
            <a:r>
              <a:rPr lang="ru-RU" dirty="0" smtClean="0"/>
              <a:t>удостојио се боговиђења на Синају.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Autofit/>
          </a:bodyPr>
          <a:lstStyle/>
          <a:p>
            <a:r>
              <a:rPr lang="ru-RU" sz="1400" dirty="0" smtClean="0"/>
              <a:t>1.Ја сам Господ Бог твој; немој</a:t>
            </a:r>
          </a:p>
          <a:p>
            <a:pPr>
              <a:buNone/>
            </a:pPr>
            <a:r>
              <a:rPr lang="ru-RU" sz="1400" dirty="0" smtClean="0"/>
              <a:t>имати других богова осим</a:t>
            </a:r>
          </a:p>
          <a:p>
            <a:pPr>
              <a:buNone/>
            </a:pPr>
            <a:r>
              <a:rPr lang="ru-RU" sz="1400" dirty="0" smtClean="0"/>
              <a:t>Мене.</a:t>
            </a:r>
          </a:p>
          <a:p>
            <a:endParaRPr lang="ru-RU" sz="1400" dirty="0" smtClean="0"/>
          </a:p>
          <a:p>
            <a:r>
              <a:rPr lang="ru-RU" sz="1400" dirty="0" smtClean="0"/>
              <a:t>2.Не прави себи идола нити</a:t>
            </a:r>
          </a:p>
          <a:p>
            <a:pPr>
              <a:buNone/>
            </a:pPr>
            <a:r>
              <a:rPr lang="ru-RU" sz="1400" dirty="0" smtClean="0"/>
              <a:t>каква лика; немој им се</a:t>
            </a:r>
          </a:p>
          <a:p>
            <a:pPr>
              <a:buNone/>
            </a:pPr>
            <a:r>
              <a:rPr lang="ru-RU" sz="1400" dirty="0" smtClean="0"/>
              <a:t>клањати нити им служити.</a:t>
            </a:r>
          </a:p>
          <a:p>
            <a:endParaRPr lang="ru-RU" sz="1050" dirty="0" smtClean="0"/>
          </a:p>
          <a:p>
            <a:r>
              <a:rPr lang="ru-RU" sz="1400" dirty="0" smtClean="0"/>
              <a:t>3.Не узимај узалуд имена</a:t>
            </a:r>
          </a:p>
          <a:p>
            <a:pPr>
              <a:buNone/>
            </a:pPr>
            <a:r>
              <a:rPr lang="ru-RU" sz="1400" dirty="0" smtClean="0"/>
              <a:t>Господа Бога свог.</a:t>
            </a:r>
          </a:p>
          <a:p>
            <a:endParaRPr lang="ru-RU" sz="1400" dirty="0" smtClean="0"/>
          </a:p>
          <a:p>
            <a:r>
              <a:rPr lang="ru-RU" sz="1400" dirty="0" smtClean="0"/>
              <a:t>4.Сећај се дана одмора да га</a:t>
            </a:r>
          </a:p>
          <a:p>
            <a:pPr>
              <a:buNone/>
            </a:pPr>
            <a:r>
              <a:rPr lang="ru-RU" sz="1400" dirty="0" smtClean="0"/>
              <a:t>светкујеш; шест дана ради и</a:t>
            </a:r>
          </a:p>
          <a:p>
            <a:pPr>
              <a:buNone/>
            </a:pPr>
            <a:r>
              <a:rPr lang="ru-RU" sz="1400" dirty="0" smtClean="0"/>
              <a:t>обави све послове, а седми дан</a:t>
            </a:r>
          </a:p>
          <a:p>
            <a:pPr>
              <a:buNone/>
            </a:pPr>
            <a:r>
              <a:rPr lang="ru-RU" sz="1400" dirty="0" smtClean="0"/>
              <a:t>је одмор Господу Богу твоме.</a:t>
            </a:r>
          </a:p>
          <a:p>
            <a:endParaRPr lang="ru-RU" sz="1400" dirty="0" smtClean="0"/>
          </a:p>
          <a:p>
            <a:r>
              <a:rPr lang="ru-RU" sz="1400" dirty="0" smtClean="0"/>
              <a:t>5.Поштуј оца и матер своју, да</a:t>
            </a:r>
          </a:p>
          <a:p>
            <a:pPr>
              <a:buNone/>
            </a:pPr>
            <a:r>
              <a:rPr lang="ru-RU" sz="1400" dirty="0" smtClean="0"/>
              <a:t>ти добро буде и да дуго</a:t>
            </a:r>
          </a:p>
          <a:p>
            <a:pPr>
              <a:buNone/>
            </a:pPr>
            <a:r>
              <a:rPr lang="ru-RU" sz="1400" dirty="0" smtClean="0"/>
              <a:t>поживиш на земљи.</a:t>
            </a:r>
          </a:p>
          <a:p>
            <a:pPr>
              <a:buNone/>
            </a:pPr>
            <a:endParaRPr lang="ru-RU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Десет Божијих заповести</a:t>
            </a:r>
            <a:endParaRPr lang="en-US" dirty="0"/>
          </a:p>
        </p:txBody>
      </p:sp>
      <p:pic>
        <p:nvPicPr>
          <p:cNvPr id="6146" name="Picture 2" descr="Десет Божијих Заповести - YouTu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362200"/>
            <a:ext cx="3860799" cy="28956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6.Не убиј.</a:t>
            </a:r>
          </a:p>
          <a:p>
            <a:endParaRPr lang="ru-RU" dirty="0" smtClean="0"/>
          </a:p>
          <a:p>
            <a:r>
              <a:rPr lang="ru-RU" dirty="0" smtClean="0"/>
              <a:t>7.Не чини прељубе.</a:t>
            </a:r>
          </a:p>
          <a:p>
            <a:endParaRPr lang="ru-RU" dirty="0" smtClean="0"/>
          </a:p>
          <a:p>
            <a:r>
              <a:rPr lang="ru-RU" dirty="0" smtClean="0"/>
              <a:t>8.Не укради.</a:t>
            </a:r>
          </a:p>
          <a:p>
            <a:endParaRPr lang="ru-RU" dirty="0" smtClean="0"/>
          </a:p>
          <a:p>
            <a:r>
              <a:rPr lang="ru-RU" dirty="0" smtClean="0"/>
              <a:t>9.Не сведочи лажно на</a:t>
            </a:r>
          </a:p>
          <a:p>
            <a:pPr>
              <a:buNone/>
            </a:pPr>
            <a:r>
              <a:rPr lang="ru-RU" dirty="0" smtClean="0"/>
              <a:t>ближњега свога.</a:t>
            </a:r>
          </a:p>
          <a:p>
            <a:endParaRPr lang="ru-RU" dirty="0" smtClean="0"/>
          </a:p>
          <a:p>
            <a:r>
              <a:rPr lang="ru-RU" dirty="0" smtClean="0"/>
              <a:t>10.Не пожели ништа што је</a:t>
            </a:r>
          </a:p>
          <a:p>
            <a:pPr>
              <a:buNone/>
            </a:pPr>
            <a:r>
              <a:rPr lang="ru-RU" dirty="0" smtClean="0"/>
              <a:t>туђе.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62600"/>
          </a:xfrm>
        </p:spPr>
        <p:txBody>
          <a:bodyPr/>
          <a:lstStyle/>
          <a:p>
            <a:r>
              <a:rPr lang="ru-RU" dirty="0" smtClean="0"/>
              <a:t>Поставио је Исуса Навина за</a:t>
            </a:r>
          </a:p>
          <a:p>
            <a:pPr>
              <a:buNone/>
            </a:pPr>
            <a:r>
              <a:rPr lang="ru-RU" dirty="0" smtClean="0"/>
              <a:t>свог наследника. Није ушао у</a:t>
            </a:r>
          </a:p>
          <a:p>
            <a:pPr>
              <a:buNone/>
            </a:pPr>
            <a:r>
              <a:rPr lang="ru-RU" dirty="0" smtClean="0"/>
              <a:t>обећану земљу. Погребен је у</a:t>
            </a:r>
          </a:p>
          <a:p>
            <a:pPr>
              <a:buNone/>
            </a:pPr>
            <a:r>
              <a:rPr lang="ru-RU" dirty="0" smtClean="0"/>
              <a:t>земљи Моавској, код Вет Фегора</a:t>
            </a:r>
          </a:p>
          <a:p>
            <a:pPr>
              <a:buNone/>
            </a:pPr>
            <a:r>
              <a:rPr lang="ru-RU" dirty="0" smtClean="0"/>
              <a:t>на планини Навав, напунивши</a:t>
            </a:r>
          </a:p>
          <a:p>
            <a:pPr>
              <a:buNone/>
            </a:pPr>
            <a:r>
              <a:rPr lang="ru-RU" dirty="0" smtClean="0"/>
              <a:t>120 година. Не зна се место</a:t>
            </a:r>
          </a:p>
          <a:p>
            <a:pPr>
              <a:buNone/>
            </a:pPr>
            <a:r>
              <a:rPr lang="ru-RU" dirty="0" smtClean="0"/>
              <a:t>његовог гроба.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sus Navin i Obećana zemlja | Poučne priče iz Bibli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200400"/>
            <a:ext cx="2898821" cy="2895600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Када се Мојсију приближи време његове кончине, Господ га</a:t>
            </a:r>
          </a:p>
          <a:p>
            <a:pPr>
              <a:buNone/>
            </a:pPr>
            <a:r>
              <a:rPr lang="ru-RU" dirty="0" smtClean="0"/>
              <a:t>унапред обавести о његовом престављењу и рече му: Изиђи</a:t>
            </a:r>
          </a:p>
          <a:p>
            <a:pPr>
              <a:buNone/>
            </a:pPr>
            <a:r>
              <a:rPr lang="ru-RU" dirty="0" smtClean="0"/>
              <a:t>на гору Аварим, која је у земљи Моавској према Јерихону, и</a:t>
            </a:r>
          </a:p>
          <a:p>
            <a:pPr>
              <a:buNone/>
            </a:pPr>
            <a:r>
              <a:rPr lang="ru-RU" dirty="0" smtClean="0"/>
              <a:t>види земљу Хананску коју дајем синовима Израиљевим у</a:t>
            </a:r>
          </a:p>
          <a:p>
            <a:pPr>
              <a:buNone/>
            </a:pPr>
            <a:r>
              <a:rPr lang="ru-RU" dirty="0" smtClean="0"/>
              <a:t>посед. И умри на гори тој. Пред своју смрт Мојсије</a:t>
            </a:r>
          </a:p>
          <a:p>
            <a:pPr>
              <a:buNone/>
            </a:pPr>
            <a:r>
              <a:rPr lang="ru-RU" dirty="0" smtClean="0"/>
              <a:t>благослови синове Израиљеве, свако племе посебно,</a:t>
            </a:r>
          </a:p>
          <a:p>
            <a:pPr>
              <a:buNone/>
            </a:pPr>
            <a:r>
              <a:rPr lang="ru-RU" dirty="0" smtClean="0"/>
              <a:t>пророкујући о будућим судбама њиховим. После тога по</a:t>
            </a:r>
          </a:p>
          <a:p>
            <a:pPr>
              <a:buNone/>
            </a:pPr>
            <a:r>
              <a:rPr lang="ru-RU" dirty="0" smtClean="0"/>
              <a:t>наређењу Божјем Мојсије изиђе на гору Навав, и Господ му</a:t>
            </a:r>
          </a:p>
          <a:p>
            <a:pPr>
              <a:buNone/>
            </a:pPr>
            <a:r>
              <a:rPr lang="ru-RU" dirty="0" smtClean="0"/>
              <a:t>показа сву земљу од Балада до Дана, и сву земљу</a:t>
            </a:r>
          </a:p>
          <a:p>
            <a:pPr>
              <a:buNone/>
            </a:pPr>
            <a:r>
              <a:rPr lang="ru-RU" dirty="0" smtClean="0"/>
              <a:t>Нефталимову, и сву земљу Јефремову и Манасијину, и сву</a:t>
            </a:r>
          </a:p>
          <a:p>
            <a:pPr>
              <a:buNone/>
            </a:pPr>
            <a:r>
              <a:rPr lang="ru-RU" dirty="0" smtClean="0"/>
              <a:t>земљу Јудину све до мора Западнога, и јужну страну, и</a:t>
            </a:r>
          </a:p>
          <a:p>
            <a:pPr>
              <a:buNone/>
            </a:pPr>
            <a:r>
              <a:rPr lang="ru-RU" dirty="0" smtClean="0"/>
              <a:t>равницу, долину под Јерихоном, све до Сигора. И рече</a:t>
            </a:r>
          </a:p>
          <a:p>
            <a:pPr>
              <a:buNone/>
            </a:pPr>
            <a:r>
              <a:rPr lang="ru-RU" dirty="0" smtClean="0"/>
              <a:t>Господ Мојсију: Ово је земља, за коју сам се заклео Авраму,</a:t>
            </a:r>
          </a:p>
          <a:p>
            <a:pPr>
              <a:buNone/>
            </a:pPr>
            <a:r>
              <a:rPr lang="ru-RU" dirty="0" smtClean="0"/>
              <a:t>Исаку и Јакову говорећи: семену вашем даћу је. Показах ти</a:t>
            </a:r>
          </a:p>
          <a:p>
            <a:pPr>
              <a:buNone/>
            </a:pPr>
            <a:r>
              <a:rPr lang="ru-RU" dirty="0" smtClean="0"/>
              <a:t>је да је видиш очима својим, али у њу нећеш ући.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И умре онде Мојсије слуга Господњи у земљи</a:t>
            </a:r>
          </a:p>
          <a:p>
            <a:pPr>
              <a:buNone/>
            </a:pPr>
            <a:r>
              <a:rPr lang="ru-RU" dirty="0" smtClean="0"/>
              <a:t>Моавској, по речи Господњој. И би погребен у</a:t>
            </a:r>
          </a:p>
          <a:p>
            <a:pPr>
              <a:buNone/>
            </a:pPr>
            <a:r>
              <a:rPr lang="ru-RU" dirty="0" smtClean="0"/>
              <a:t>земљи Моавској према Ветфегору; и нико никада</a:t>
            </a:r>
          </a:p>
          <a:p>
            <a:pPr>
              <a:buNone/>
            </a:pPr>
            <a:r>
              <a:rPr lang="ru-RU" dirty="0" smtClean="0"/>
              <a:t>не дозна за гроб његов. - Мојсију беше сто и</a:t>
            </a:r>
          </a:p>
          <a:p>
            <a:pPr>
              <a:buNone/>
            </a:pPr>
            <a:r>
              <a:rPr lang="ru-RU" dirty="0" smtClean="0"/>
              <a:t>двадесет година када умре; и не беху потамнеле</a:t>
            </a:r>
          </a:p>
          <a:p>
            <a:pPr>
              <a:buNone/>
            </a:pPr>
            <a:r>
              <a:rPr lang="ru-RU" dirty="0" smtClean="0"/>
              <a:t>очи његове нити га снага издала. И плакаше</a:t>
            </a:r>
          </a:p>
          <a:p>
            <a:pPr>
              <a:buNone/>
            </a:pPr>
            <a:r>
              <a:rPr lang="ru-RU" dirty="0" smtClean="0"/>
              <a:t>синови Израиљеви за Мојсијем у пољу Моавском</a:t>
            </a:r>
          </a:p>
          <a:p>
            <a:pPr>
              <a:buNone/>
            </a:pPr>
            <a:r>
              <a:rPr lang="ru-RU" dirty="0" smtClean="0"/>
              <a:t>тридесет дана; и прођоше плачни дани жалости за</a:t>
            </a:r>
          </a:p>
          <a:p>
            <a:pPr>
              <a:buNone/>
            </a:pPr>
            <a:r>
              <a:rPr lang="ru-RU" dirty="0" smtClean="0"/>
              <a:t>Мојсијем. И не би више у Израиљу онаквога</a:t>
            </a:r>
          </a:p>
          <a:p>
            <a:pPr>
              <a:buNone/>
            </a:pPr>
            <a:r>
              <a:rPr lang="ru-RU" dirty="0" smtClean="0"/>
              <a:t>пророка као Мојсије, којега Господ позна лицем к</a:t>
            </a:r>
          </a:p>
          <a:p>
            <a:pPr>
              <a:buNone/>
            </a:pPr>
            <a:r>
              <a:rPr lang="ru-RU" dirty="0" smtClean="0"/>
              <a:t>лицу, по свима знацима и чудесима које учини</a:t>
            </a:r>
          </a:p>
          <a:p>
            <a:pPr>
              <a:buNone/>
            </a:pPr>
            <a:r>
              <a:rPr lang="ru-RU" dirty="0" smtClean="0"/>
              <a:t>Мојсије пред очима свега Израиља- Његовим</a:t>
            </a:r>
          </a:p>
          <a:p>
            <a:pPr>
              <a:buNone/>
            </a:pPr>
            <a:r>
              <a:rPr lang="ru-RU" dirty="0" smtClean="0"/>
              <a:t>светим молитвама нека нас избави Господ од</a:t>
            </a:r>
          </a:p>
          <a:p>
            <a:pPr>
              <a:buNone/>
            </a:pPr>
            <a:r>
              <a:rPr lang="ru-RU" dirty="0" smtClean="0"/>
              <a:t>сваке невоље, и нека нас настани у вечна насеља,</a:t>
            </a:r>
          </a:p>
          <a:p>
            <a:pPr>
              <a:buNone/>
            </a:pPr>
            <a:r>
              <a:rPr lang="ru-RU" dirty="0" smtClean="0"/>
              <a:t>извевши нас из Египта - кукавног света овог!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Амин.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Mojsije: 20 stvari o njegovom životu koje možda ne zna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3886200"/>
            <a:ext cx="2955636" cy="16764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2057400"/>
          </a:xfrm>
        </p:spPr>
        <p:txBody>
          <a:bodyPr/>
          <a:lstStyle/>
          <a:p>
            <a:pPr algn="ctr">
              <a:buNone/>
            </a:pPr>
            <a:r>
              <a:rPr lang="sr-Cyrl-RS" dirty="0" smtClean="0"/>
              <a:t>ХВАЛА НА ПАЖЊИ!!!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WorldEmojiDay – Komunikacija se menja, pišemo slikama — Centar Modernih  Vešti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5814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50</TotalTime>
  <Words>1108</Words>
  <Application>Microsoft Office PowerPoint</Application>
  <PresentationFormat>On-screen Show (4:3)</PresentationFormat>
  <Paragraphs>187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Paper</vt:lpstr>
      <vt:lpstr>Мојсије  и  10  Божијих заповести</vt:lpstr>
      <vt:lpstr>Мојсије</vt:lpstr>
      <vt:lpstr>Slide 3</vt:lpstr>
      <vt:lpstr>Slide 4</vt:lpstr>
      <vt:lpstr>Slide 5</vt:lpstr>
      <vt:lpstr>Slide 6</vt:lpstr>
      <vt:lpstr>Десет пошасти:</vt:lpstr>
      <vt:lpstr>Slide 8</vt:lpstr>
      <vt:lpstr>Slide 9</vt:lpstr>
      <vt:lpstr>Десет Божијих заповести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Мојсије и 10 Божијих заповести</dc:title>
  <dc:creator>a</dc:creator>
  <cp:lastModifiedBy>a</cp:lastModifiedBy>
  <cp:revision>28</cp:revision>
  <dcterms:created xsi:type="dcterms:W3CDTF">2020-12-08T11:24:55Z</dcterms:created>
  <dcterms:modified xsi:type="dcterms:W3CDTF">2020-12-08T12:16:17Z</dcterms:modified>
</cp:coreProperties>
</file>