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4"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1D4E840-F1F2-4CEB-9A14-38EFD52BDC77}" type="datetimeFigureOut">
              <a:rPr lang="en-US" smtClean="0"/>
              <a:t>12/17/2020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0101187-3E3F-46A9-9DE6-C0A774B8C350}"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1D4E840-F1F2-4CEB-9A14-38EFD52BDC77}"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101187-3E3F-46A9-9DE6-C0A774B8C350}"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1D4E840-F1F2-4CEB-9A14-38EFD52BDC77}" type="datetimeFigureOut">
              <a:rPr lang="en-US" smtClean="0"/>
              <a:t>12/17/2020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0101187-3E3F-46A9-9DE6-C0A774B8C35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1D4E840-F1F2-4CEB-9A14-38EFD52BDC77}"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101187-3E3F-46A9-9DE6-C0A774B8C350}"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1D4E840-F1F2-4CEB-9A14-38EFD52BDC77}" type="datetimeFigureOut">
              <a:rPr lang="en-US" smtClean="0"/>
              <a:t>12/17/2020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101187-3E3F-46A9-9DE6-C0A774B8C350}"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1D4E840-F1F2-4CEB-9A14-38EFD52BDC77}" type="datetimeFigureOut">
              <a:rPr lang="en-US" smtClean="0"/>
              <a:t>12/17/2020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1187-3E3F-46A9-9DE6-C0A774B8C35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4E840-F1F2-4CEB-9A14-38EFD52BDC77}" type="datetimeFigureOut">
              <a:rPr lang="en-US" smtClean="0"/>
              <a:t>12/17/2020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101187-3E3F-46A9-9DE6-C0A774B8C3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1D4E840-F1F2-4CEB-9A14-38EFD52BDC77}"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101187-3E3F-46A9-9DE6-C0A774B8C350}"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1D4E840-F1F2-4CEB-9A14-38EFD52BDC77}" type="datetimeFigureOut">
              <a:rPr lang="en-US" smtClean="0"/>
              <a:t>12/17/2020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0101187-3E3F-46A9-9DE6-C0A774B8C350}"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1D4E840-F1F2-4CEB-9A14-38EFD52BDC77}"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101187-3E3F-46A9-9DE6-C0A774B8C3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1D4E840-F1F2-4CEB-9A14-38EFD52BDC77}"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101187-3E3F-46A9-9DE6-C0A774B8C3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1D4E840-F1F2-4CEB-9A14-38EFD52BDC77}" type="datetimeFigureOut">
              <a:rPr lang="en-US" smtClean="0"/>
              <a:t>12/17/2020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0101187-3E3F-46A9-9DE6-C0A774B8C35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Cyrl-RS" b="1" dirty="0" smtClean="0"/>
              <a:t>КОМУНИЗАМ У РУСИЈИ</a:t>
            </a:r>
            <a:endParaRPr lang="en-US" b="1" dirty="0"/>
          </a:p>
        </p:txBody>
      </p:sp>
      <p:pic>
        <p:nvPicPr>
          <p:cNvPr id="4" name="Picture 3" descr="download.png"/>
          <p:cNvPicPr>
            <a:picLocks noChangeAspect="1"/>
          </p:cNvPicPr>
          <p:nvPr/>
        </p:nvPicPr>
        <p:blipFill>
          <a:blip r:embed="rId2"/>
          <a:stretch>
            <a:fillRect/>
          </a:stretch>
        </p:blipFill>
        <p:spPr>
          <a:xfrm>
            <a:off x="3581400" y="3581400"/>
            <a:ext cx="2143125" cy="21431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МАРКС И ЕНГЕЛС</a:t>
            </a:r>
            <a:endParaRPr lang="en-US" dirty="0"/>
          </a:p>
        </p:txBody>
      </p:sp>
      <p:sp>
        <p:nvSpPr>
          <p:cNvPr id="3" name="Content Placeholder 2"/>
          <p:cNvSpPr>
            <a:spLocks noGrp="1"/>
          </p:cNvSpPr>
          <p:nvPr>
            <p:ph sz="quarter" idx="1"/>
          </p:nvPr>
        </p:nvSpPr>
        <p:spPr/>
        <p:txBody>
          <a:bodyPr/>
          <a:lstStyle/>
          <a:p>
            <a:r>
              <a:rPr lang="sr-Cyrl-CS" dirty="0" smtClean="0"/>
              <a:t>Половином 19.века два немачка филозофа која су живела у Енглеској покушавала су да створе идеологију која ће узбуркати свет.Њихове идеје обелодањене су по први пут у Комунистичком манифесту.Један од ове двојице био је Карл </a:t>
            </a:r>
            <a:r>
              <a:rPr lang="sr-Cyrl-CS" dirty="0" smtClean="0"/>
              <a:t>Маркс,а </a:t>
            </a:r>
            <a:r>
              <a:rPr lang="sr-Cyrl-CS" dirty="0" smtClean="0"/>
              <a:t>други Фридрих Енгелс.Ова двојица веровала су у филозофију познатију као материјализам.Овај правац је у ствари настао у древној Грчкој код великог мислиоца Демокрита.</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sr-Cyrl-RS" sz="3200" dirty="0" smtClean="0"/>
              <a:t>КАРЛ МАРКС (5. МАЈ 1818.-14.МАРТ 1883.)</a:t>
            </a:r>
            <a:endParaRPr lang="en-US" sz="3200" dirty="0"/>
          </a:p>
        </p:txBody>
      </p:sp>
      <p:pic>
        <p:nvPicPr>
          <p:cNvPr id="4" name="Content Placeholder 3" descr="download.jpg"/>
          <p:cNvPicPr>
            <a:picLocks noGrp="1" noChangeAspect="1"/>
          </p:cNvPicPr>
          <p:nvPr>
            <p:ph sz="quarter" idx="1"/>
          </p:nvPr>
        </p:nvPicPr>
        <p:blipFill>
          <a:blip r:embed="rId2"/>
          <a:stretch>
            <a:fillRect/>
          </a:stretch>
        </p:blipFill>
        <p:spPr>
          <a:xfrm>
            <a:off x="1676400" y="1981199"/>
            <a:ext cx="6243410" cy="350800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normAutofit/>
          </a:bodyPr>
          <a:lstStyle/>
          <a:p>
            <a:r>
              <a:rPr lang="sr-Cyrl-RS" sz="2600" dirty="0" smtClean="0"/>
              <a:t>Ф</a:t>
            </a:r>
            <a:r>
              <a:rPr lang="sr-Cyrl-RS" sz="2600" dirty="0" smtClean="0"/>
              <a:t>РИДРИХ  ЕНГЕЛС(28.НОВЕМБАР 1820-5. АВГУСТ- 1895.)</a:t>
            </a:r>
            <a:endParaRPr lang="en-US" sz="2600" dirty="0"/>
          </a:p>
        </p:txBody>
      </p:sp>
      <p:pic>
        <p:nvPicPr>
          <p:cNvPr id="4" name="Content Placeholder 3" descr="download (1).jpg"/>
          <p:cNvPicPr>
            <a:picLocks noGrp="1" noChangeAspect="1"/>
          </p:cNvPicPr>
          <p:nvPr>
            <p:ph sz="quarter" idx="1"/>
          </p:nvPr>
        </p:nvPicPr>
        <p:blipFill>
          <a:blip r:embed="rId2"/>
          <a:stretch>
            <a:fillRect/>
          </a:stretch>
        </p:blipFill>
        <p:spPr>
          <a:xfrm>
            <a:off x="2590800" y="1314156"/>
            <a:ext cx="4038600" cy="5343379"/>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RS" sz="3400" dirty="0" smtClean="0"/>
              <a:t>ОДБАЦИВАЊЕ РЕЛИГИОЗНИХ УВЕРЕЊА</a:t>
            </a:r>
            <a:endParaRPr lang="en-US" sz="3400" dirty="0"/>
          </a:p>
        </p:txBody>
      </p:sp>
      <p:sp>
        <p:nvSpPr>
          <p:cNvPr id="5" name="Content Placeholder 2"/>
          <p:cNvSpPr>
            <a:spLocks noGrp="1"/>
          </p:cNvSpPr>
          <p:nvPr>
            <p:ph sz="quarter" idx="1"/>
          </p:nvPr>
        </p:nvSpPr>
        <p:spPr>
          <a:xfrm>
            <a:off x="914400" y="1447800"/>
            <a:ext cx="7848600" cy="4724400"/>
          </a:xfrm>
        </p:spPr>
        <p:txBody>
          <a:bodyPr>
            <a:noAutofit/>
          </a:bodyPr>
          <a:lstStyle/>
          <a:p>
            <a:r>
              <a:rPr lang="sr-Cyrl-CS" sz="1800" dirty="0" smtClean="0"/>
              <a:t>Током Француске револуције скинут је вео прашине који је прекривао европски материјализам..Циљ ових мислиоца је био одбацивање религиозних уверења,а материјализам је био једини правац у филозофији с којом су могли да иступе против религије.Маркс и Енгелс тврдили су да је: „сукоб основни закон природе и бабица рађања сваког новог друштвеног поретка“.За религијске и породичне концепте у комунистичкој идеологији није било места јер прва је одржавала монархијски систем државног уређења а друга је потискивала партију са првог места.Маркс је упочетку вероваое у Бога,али предпоставља се да је приступио сатанистичкој цркви.Да ли је случајно што је симбол комунизма петокрака,када наопако окренута симболизује Сатану.Поред хришћанства мрзео је и јеврејску религију.Маркс је неједнаку расподелу богатства сматрао узроком човекове несрецће.Кад би се имовина једнако распоредила човек би био срећан.А средство које човека спречава  да узме свој део  имовине је религија,јер се ту каже:не кради,не сбведочи лажно,не пожели </a:t>
            </a:r>
            <a:r>
              <a:rPr lang="sr-Cyrl-CS" sz="1800" dirty="0" smtClean="0"/>
              <a:t>туђе.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ОБРНУТА ПЕТОКРАКА-СИМБОЛ САТАНЕ</a:t>
            </a:r>
            <a:endParaRPr lang="en-US" dirty="0"/>
          </a:p>
        </p:txBody>
      </p:sp>
      <p:pic>
        <p:nvPicPr>
          <p:cNvPr id="4" name="Content Placeholder 3" descr="download (2).png"/>
          <p:cNvPicPr>
            <a:picLocks noGrp="1" noChangeAspect="1"/>
          </p:cNvPicPr>
          <p:nvPr>
            <p:ph sz="quarter" idx="1"/>
          </p:nvPr>
        </p:nvPicPr>
        <p:blipFill>
          <a:blip r:embed="rId2"/>
          <a:stretch>
            <a:fillRect/>
          </a:stretch>
        </p:blipFill>
        <p:spPr>
          <a:xfrm>
            <a:off x="1524000" y="2057400"/>
            <a:ext cx="2765483" cy="2609850"/>
          </a:xfrm>
        </p:spPr>
      </p:pic>
      <p:pic>
        <p:nvPicPr>
          <p:cNvPr id="5" name="Picture 4" descr="download (1).png"/>
          <p:cNvPicPr>
            <a:picLocks noChangeAspect="1"/>
          </p:cNvPicPr>
          <p:nvPr/>
        </p:nvPicPr>
        <p:blipFill>
          <a:blip r:embed="rId3"/>
          <a:stretch>
            <a:fillRect/>
          </a:stretch>
        </p:blipFill>
        <p:spPr>
          <a:xfrm>
            <a:off x="5486400" y="2143126"/>
            <a:ext cx="2514600" cy="2514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noAutofit/>
          </a:bodyPr>
          <a:lstStyle/>
          <a:p>
            <a:r>
              <a:rPr lang="sr-Cyrl-RS" sz="3200" dirty="0" smtClean="0"/>
              <a:t>ПОРОДИЦА НА УДАРУ МАРКСОВЕ ДОКТРИНЕ</a:t>
            </a:r>
            <a:endParaRPr lang="en-US" sz="3200" dirty="0"/>
          </a:p>
        </p:txBody>
      </p:sp>
      <p:sp>
        <p:nvSpPr>
          <p:cNvPr id="3" name="Content Placeholder 2"/>
          <p:cNvSpPr>
            <a:spLocks noGrp="1"/>
          </p:cNvSpPr>
          <p:nvPr>
            <p:ph sz="quarter" idx="1"/>
          </p:nvPr>
        </p:nvSpPr>
        <p:spPr/>
        <p:txBody>
          <a:bodyPr>
            <a:normAutofit/>
          </a:bodyPr>
          <a:lstStyle/>
          <a:p>
            <a:r>
              <a:rPr lang="sr-Cyrl-CS" dirty="0" smtClean="0"/>
              <a:t>Даље се на удару Марксове доктрине нашла породица и нација. каже:буржоаске  фразе о породици и присном односу родитеља и деце су ми одвратне..“.О нацији:,,Радници немају домовину,њима се не може одузети оно што немају“.Своју небригу о породици показао је тако што је дозволио да му двоје од шесторо деце умру од глади ,двоје деце је починило самоубиство.Иако је био против тога да једни људи служе другим ,имао је служавку.</a:t>
            </a:r>
            <a:endParaRPr lang="en-US" dirty="0" smtClean="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ФРАНЦУСКО-ПРУСКИ РАТ  </a:t>
            </a:r>
            <a:r>
              <a:rPr lang="sr-Cyrl-RS" dirty="0" smtClean="0"/>
              <a:t>и КОМУНА</a:t>
            </a:r>
            <a:endParaRPr lang="en-US" dirty="0"/>
          </a:p>
        </p:txBody>
      </p:sp>
      <p:sp>
        <p:nvSpPr>
          <p:cNvPr id="3" name="Content Placeholder 2"/>
          <p:cNvSpPr>
            <a:spLocks noGrp="1"/>
          </p:cNvSpPr>
          <p:nvPr>
            <p:ph sz="quarter" idx="1"/>
          </p:nvPr>
        </p:nvSpPr>
        <p:spPr/>
        <p:txBody>
          <a:bodyPr/>
          <a:lstStyle/>
          <a:p>
            <a:r>
              <a:rPr lang="sr-Cyrl-CS" dirty="0" smtClean="0"/>
              <a:t>Француско-Пруски рат 1871.године послужио је као први експеримент за револуцију о којој је маркс маштао.Француска је била потучена а марксисти са другим малим социјалним групама су уграбили прилику и изазвали устанак у Паризу створивши прву Комуну.Нови режим је Париз претворио у клч терора,цркве и службене зграде су биле срушене а верски представници побијени.Први експеримент комунизма оставио је иза себе 80 000 жртава.</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ФРАНЦУСКО-ПРУСКИ РАТ (19.ЈУЛ 1970-10.МАЈ 1871)</a:t>
            </a:r>
            <a:endParaRPr lang="en-US" dirty="0"/>
          </a:p>
        </p:txBody>
      </p:sp>
      <p:pic>
        <p:nvPicPr>
          <p:cNvPr id="4" name="Content Placeholder 3" descr="download (6).jpg"/>
          <p:cNvPicPr>
            <a:picLocks noGrp="1" noChangeAspect="1"/>
          </p:cNvPicPr>
          <p:nvPr>
            <p:ph sz="quarter" idx="1"/>
          </p:nvPr>
        </p:nvPicPr>
        <p:blipFill>
          <a:blip r:embed="rId2"/>
          <a:stretch>
            <a:fillRect/>
          </a:stretch>
        </p:blipFill>
        <p:spPr>
          <a:xfrm>
            <a:off x="1371600" y="1431114"/>
            <a:ext cx="6265793" cy="4207686"/>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18.МАРТ-28.МАЈ 1871. КОМУНА</a:t>
            </a:r>
            <a:endParaRPr lang="en-US" dirty="0"/>
          </a:p>
        </p:txBody>
      </p:sp>
      <p:pic>
        <p:nvPicPr>
          <p:cNvPr id="4" name="Content Placeholder 3" descr="download (2).jpg"/>
          <p:cNvPicPr>
            <a:picLocks noGrp="1" noChangeAspect="1"/>
          </p:cNvPicPr>
          <p:nvPr>
            <p:ph sz="quarter" idx="1"/>
          </p:nvPr>
        </p:nvPicPr>
        <p:blipFill>
          <a:blip r:embed="rId2"/>
          <a:stretch>
            <a:fillRect/>
          </a:stretch>
        </p:blipFill>
        <p:spPr>
          <a:xfrm>
            <a:off x="1524000" y="1809466"/>
            <a:ext cx="6019800" cy="422284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ЛЕЊИНОВА ВЛАСТ</a:t>
            </a:r>
            <a:endParaRPr lang="en-US" dirty="0"/>
          </a:p>
        </p:txBody>
      </p:sp>
      <p:sp>
        <p:nvSpPr>
          <p:cNvPr id="3" name="Content Placeholder 2"/>
          <p:cNvSpPr>
            <a:spLocks noGrp="1"/>
          </p:cNvSpPr>
          <p:nvPr>
            <p:ph sz="quarter" idx="1"/>
          </p:nvPr>
        </p:nvSpPr>
        <p:spPr/>
        <p:txBody>
          <a:bodyPr>
            <a:normAutofit fontScale="77500" lnSpcReduction="20000"/>
          </a:bodyPr>
          <a:lstStyle/>
          <a:p>
            <a:r>
              <a:rPr lang="sr-Cyrl-CS" dirty="0" smtClean="0"/>
              <a:t>Почетком 20.века комунистичке идеје нарочито су се шириле у Русији са порастом броја радника.“20 век је најкрвавији у историји-250.000.000 људи је погинуло у ратовима и </a:t>
            </a:r>
            <a:r>
              <a:rPr lang="sr-Cyrl-CS" dirty="0" smtClean="0"/>
              <a:t>политичким убиствима</a:t>
            </a:r>
            <a:r>
              <a:rPr lang="sr-Cyrl-CS" dirty="0" smtClean="0"/>
              <a:t>. Вођа комунистичког покрета у Русији био је Владимир Иљич Лењин</a:t>
            </a:r>
            <a:r>
              <a:rPr lang="sr-Cyrl-CS" dirty="0" smtClean="0"/>
              <a:t>. Они </a:t>
            </a:r>
            <a:r>
              <a:rPr lang="sr-Cyrl-CS" dirty="0" smtClean="0"/>
              <a:t>су веровали да је крвава револуција и обрачун са царским режимом неопходан како би дошли на власт.Прилика коју су чекали дошла је са избијањем Првог светског рата</a:t>
            </a:r>
            <a:r>
              <a:rPr lang="sr-Cyrl-CS" dirty="0" smtClean="0"/>
              <a:t>. Током </a:t>
            </a:r>
            <a:r>
              <a:rPr lang="sr-Cyrl-CS" dirty="0" smtClean="0"/>
              <a:t>прве три године рата Русија је изгубила два милиона људи.патња коју је проживело током рата водила је Русију ка </a:t>
            </a:r>
            <a:r>
              <a:rPr lang="sr-Cyrl-CS" dirty="0" smtClean="0"/>
              <a:t>револуцији .</a:t>
            </a:r>
            <a:r>
              <a:rPr lang="sr-Cyrl-CS" dirty="0" smtClean="0"/>
              <a:t>У фебруару 1917.године војне јединице </a:t>
            </a:r>
            <a:r>
              <a:rPr lang="sr-Cyrl-CS" dirty="0" smtClean="0"/>
              <a:t>у Петрограду </a:t>
            </a:r>
            <a:r>
              <a:rPr lang="sr-Cyrl-CS" dirty="0" smtClean="0"/>
              <a:t>преузеле су град.Цар Николај други морао је да побегне из града, али је ухапшен брзо а сви симболи царског режима били су уништени од револуционара.Већина људи је веровала да ће крај царског режима донети Русији срећније године и погрешили су.Власт доази у руке људи  који мрзе све што је  Божје ,руско,православно.</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ЛЕЊИН(22.АПРИЛ 1870-21.ЈАНУАР 1924)</a:t>
            </a:r>
            <a:endParaRPr lang="en-US" dirty="0"/>
          </a:p>
        </p:txBody>
      </p:sp>
      <p:pic>
        <p:nvPicPr>
          <p:cNvPr id="4" name="Content Placeholder 3" descr="download (3).jpg"/>
          <p:cNvPicPr>
            <a:picLocks noGrp="1" noChangeAspect="1"/>
          </p:cNvPicPr>
          <p:nvPr>
            <p:ph sz="quarter" idx="1"/>
          </p:nvPr>
        </p:nvPicPr>
        <p:blipFill>
          <a:blip r:embed="rId2"/>
          <a:stretch>
            <a:fillRect/>
          </a:stretch>
        </p:blipFill>
        <p:spPr>
          <a:xfrm>
            <a:off x="3048000" y="1007533"/>
            <a:ext cx="3505200" cy="5452534"/>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УБИСТВО ЦАРСКЕ ПОРОДИЦЕ</a:t>
            </a:r>
            <a:endParaRPr lang="en-US" dirty="0"/>
          </a:p>
        </p:txBody>
      </p:sp>
      <p:sp>
        <p:nvSpPr>
          <p:cNvPr id="3" name="Content Placeholder 2"/>
          <p:cNvSpPr>
            <a:spLocks noGrp="1"/>
          </p:cNvSpPr>
          <p:nvPr>
            <p:ph sz="quarter" idx="1"/>
          </p:nvPr>
        </p:nvSpPr>
        <p:spPr/>
        <p:txBody>
          <a:bodyPr>
            <a:normAutofit fontScale="62500" lnSpcReduction="20000"/>
          </a:bodyPr>
          <a:lstStyle/>
          <a:p>
            <a:r>
              <a:rPr lang="sr-Cyrl-CS" dirty="0" smtClean="0"/>
              <a:t>По Лењиновом наређењу цар Николај,његова жена и петоро деце били су погубљени.Градови који су одбили да подрже бољшевички режим били су уништени.Лењин,,Ја сам одлучио да се беспоштедно обрачунам са духовношћу,да они то не забораве наредних 100 година“. Издато је наређење да све оне који се буду опирали новом режиму треба погубити.Ужасан страх преплавио је Русију,али комунистичко дивљаштво било је тек започело.Лењин је ускоро проузроковао глад у Русији.Приватна својина била је забрањена ,а роба сељака конфискована.Сељаци су морали да би испунили предвиђену квоту да предају све што су имали.Они који нису испунили своје квоте били су протерани или на најокрутније начине понижавани.Упркос свему сељаци нису испунили прописане квоте а Лењин их је казнио тако што им је узео не само сво жито него и семе.Следеће године њиве су остале непосејане.29 милиона људи борило се са глађу од чега је пет милиона умрло од глади.Лењин је једном приликом рекао да:</a:t>
            </a:r>
            <a:endParaRPr lang="en-US" dirty="0" smtClean="0"/>
          </a:p>
          <a:p>
            <a:r>
              <a:rPr lang="sr-Cyrl-CS" dirty="0" smtClean="0"/>
              <a:t>„Верује да ће глад уништити веру у Бога и цара и да ће их натерати да погну своје главе пред комунизмом“.Лењин конфискује сву црквену имовину.Разлог њихове суровости је веровање да је човек врста животиње.Лењин је желео да се сви понашају исто.Логори су  постојали широм Русије где су се људи претварали у живе костуре.Велика већина није изашла жива одатле</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РУСКИ ЦАР НИКОЛАЈ РОМАНОВ СА ПОРОДИЦОМ</a:t>
            </a:r>
            <a:endParaRPr lang="en-US" dirty="0"/>
          </a:p>
        </p:txBody>
      </p:sp>
      <p:pic>
        <p:nvPicPr>
          <p:cNvPr id="4" name="Content Placeholder 3" descr="download.jpg"/>
          <p:cNvPicPr>
            <a:picLocks noGrp="1" noChangeAspect="1"/>
          </p:cNvPicPr>
          <p:nvPr>
            <p:ph sz="quarter" idx="1"/>
          </p:nvPr>
        </p:nvPicPr>
        <p:blipFill>
          <a:blip r:embed="rId2"/>
          <a:stretch>
            <a:fillRect/>
          </a:stretch>
        </p:blipFill>
        <p:spPr>
          <a:xfrm>
            <a:off x="1600200" y="1831156"/>
            <a:ext cx="6532937" cy="388384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СТАЉИНОВ РЕЖИМ</a:t>
            </a:r>
            <a:endParaRPr lang="en-US" dirty="0"/>
          </a:p>
        </p:txBody>
      </p:sp>
      <p:sp>
        <p:nvSpPr>
          <p:cNvPr id="3" name="Content Placeholder 2"/>
          <p:cNvSpPr>
            <a:spLocks noGrp="1"/>
          </p:cNvSpPr>
          <p:nvPr>
            <p:ph sz="quarter" idx="1"/>
          </p:nvPr>
        </p:nvSpPr>
        <p:spPr/>
        <p:txBody>
          <a:bodyPr/>
          <a:lstStyle/>
          <a:p>
            <a:r>
              <a:rPr lang="sr-Cyrl-CS" dirty="0" smtClean="0"/>
              <a:t>Након Лењинове смрти дошао је на власт Стаљин и завео режим страха и мучења који је трајао скоро 30 година.Био је одговоран за око 40 милиона мртвих Руса.Милиони људи били су проглашени за непријатеље државе и одведени у логоре у Сибиру.Научници који нису признавали теорију еволуције такође су убијени,као и велики број свештеника.Цркве су рушене по целој земљи.Нажалост црвени терор настављен је и после Стаљинове смрти и извожен је изван СССР.</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ЈОСИФ ВИСАРИОНОВИЧ СТАЉИН</a:t>
            </a:r>
            <a:br>
              <a:rPr lang="sr-Cyrl-RS" dirty="0" smtClean="0"/>
            </a:br>
            <a:r>
              <a:rPr lang="sr-Cyrl-RS" dirty="0" smtClean="0"/>
              <a:t>(18.ДЕЦЕМБАР 1878-5.МАРТ 1953</a:t>
            </a:r>
            <a:endParaRPr lang="en-US" dirty="0"/>
          </a:p>
        </p:txBody>
      </p:sp>
      <p:pic>
        <p:nvPicPr>
          <p:cNvPr id="4" name="Content Placeholder 3" descr="download (4).jpg"/>
          <p:cNvPicPr>
            <a:picLocks noGrp="1" noChangeAspect="1"/>
          </p:cNvPicPr>
          <p:nvPr>
            <p:ph sz="quarter" idx="1"/>
          </p:nvPr>
        </p:nvPicPr>
        <p:blipFill>
          <a:blip r:embed="rId2"/>
          <a:stretch>
            <a:fillRect/>
          </a:stretch>
        </p:blipFill>
        <p:spPr>
          <a:xfrm>
            <a:off x="3124200" y="1775314"/>
            <a:ext cx="3886200" cy="4540128"/>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ЦИЉЕВИ КОМУНИЗМА</a:t>
            </a:r>
            <a:endParaRPr lang="en-US" dirty="0"/>
          </a:p>
        </p:txBody>
      </p:sp>
      <p:sp>
        <p:nvSpPr>
          <p:cNvPr id="3" name="Content Placeholder 2"/>
          <p:cNvSpPr>
            <a:spLocks noGrp="1"/>
          </p:cNvSpPr>
          <p:nvPr>
            <p:ph sz="quarter" idx="1"/>
          </p:nvPr>
        </p:nvSpPr>
        <p:spPr/>
        <p:txBody>
          <a:bodyPr>
            <a:normAutofit fontScale="92500"/>
          </a:bodyPr>
          <a:lstStyle/>
          <a:p>
            <a:r>
              <a:rPr lang="sr-Cyrl-CS" dirty="0" smtClean="0"/>
              <a:t>Циљеви тајних друштава су истоветни са цињевима организованог комунизма:1.Укидање приватног власништва 2.Обрачун са црквеним системом 3.Комунизам није идеалистички крсташки рат за сиромашне и понижене већ прикривено грабљење моћи богатих.(1.мај –празник рада је датум оснивања Илумината 1786 год ткз.Јакобинци“;1.маја   1886 стотине радника је изашло на улице да би захтевало прихватање 8 –часовног радног времена-радничка револуција)Погрешне идеје могу бити катастрофалне за човечанство!Комунизам је једна од њих.</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КОМУНИЗАМ У КИНИ</a:t>
            </a:r>
            <a:endParaRPr lang="en-US" dirty="0"/>
          </a:p>
        </p:txBody>
      </p:sp>
      <p:sp>
        <p:nvSpPr>
          <p:cNvPr id="3" name="Content Placeholder 2"/>
          <p:cNvSpPr>
            <a:spLocks noGrp="1"/>
          </p:cNvSpPr>
          <p:nvPr>
            <p:ph sz="quarter" idx="1"/>
          </p:nvPr>
        </p:nvSpPr>
        <p:spPr/>
        <p:txBody>
          <a:bodyPr/>
          <a:lstStyle/>
          <a:p>
            <a:r>
              <a:rPr lang="sr-Cyrl-CS" dirty="0" smtClean="0"/>
              <a:t>У Кини комунисти су предвођени Мао Це Тунгом.Мао је за циљ поставио производњу жељеза.Поља су остала пуста.1960 догодила се највећа глад у историји човечанства;за само 2 године од </a:t>
            </a:r>
            <a:r>
              <a:rPr lang="sr-Cyrl-CS" dirty="0" smtClean="0"/>
              <a:t>глади </a:t>
            </a:r>
            <a:r>
              <a:rPr lang="sr-Cyrl-CS" dirty="0" smtClean="0"/>
              <a:t>је помрло 40.000.000.МАО ЈЕ ГЛАД СМАТРАО КАО КАЗНЕНИ МЕТОД.Сељаци који нису испунили квоту су остављани у амбарима да умру од хладноће</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RS" dirty="0" smtClean="0"/>
              <a:t>МАО ЦЕ ТУНГ (26.ДЕЦЕМБАР 1893-9.СЕМТЕМБАР 1976)</a:t>
            </a:r>
            <a:endParaRPr lang="en-US" dirty="0"/>
          </a:p>
        </p:txBody>
      </p:sp>
      <p:pic>
        <p:nvPicPr>
          <p:cNvPr id="4" name="Content Placeholder 3" descr="download (5).jpg"/>
          <p:cNvPicPr>
            <a:picLocks noGrp="1" noChangeAspect="1"/>
          </p:cNvPicPr>
          <p:nvPr>
            <p:ph sz="quarter" idx="1"/>
          </p:nvPr>
        </p:nvPicPr>
        <p:blipFill>
          <a:blip r:embed="rId2"/>
          <a:stretch>
            <a:fillRect/>
          </a:stretch>
        </p:blipFill>
        <p:spPr>
          <a:xfrm>
            <a:off x="2667000" y="1466751"/>
            <a:ext cx="3809999" cy="5152383"/>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57</TotalTime>
  <Words>993</Words>
  <Application>Microsoft Office PowerPoint</Application>
  <PresentationFormat>On-screen Show (4:3)</PresentationFormat>
  <Paragraphs>29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Equity</vt:lpstr>
      <vt:lpstr>КОМУНИЗАМ У РУСИЈИ</vt:lpstr>
      <vt:lpstr>МАРКС И ЕНГЕЛС</vt:lpstr>
      <vt:lpstr>КАРЛ МАРКС (5. МАЈ 1818.-14.МАРТ 1883.)</vt:lpstr>
      <vt:lpstr>ФРИДРИХ  ЕНГЕЛС(28.НОВЕМБАР 1820-5. АВГУСТ- 1895.)</vt:lpstr>
      <vt:lpstr>ОДБАЦИВАЊЕ РЕЛИГИОЗНИХ УВЕРЕЊА</vt:lpstr>
      <vt:lpstr>ОБРНУТА ПЕТОКРАКА-СИМБОЛ САТАНЕ</vt:lpstr>
      <vt:lpstr>ПОРОДИЦА НА УДАРУ МАРКСОВЕ ДОКТРИНЕ</vt:lpstr>
      <vt:lpstr>ФРАНЦУСКО-ПРУСКИ РАТ  и КОМУНА</vt:lpstr>
      <vt:lpstr>ФРАНЦУСКО-ПРУСКИ РАТ (19.ЈУЛ 1970-10.МАЈ 1871)</vt:lpstr>
      <vt:lpstr>18.МАРТ-28.МАЈ 1871. КОМУНА</vt:lpstr>
      <vt:lpstr>ЛЕЊИНОВА ВЛАСТ</vt:lpstr>
      <vt:lpstr>ЛЕЊИН(22.АПРИЛ 1870-21.ЈАНУАР 1924)</vt:lpstr>
      <vt:lpstr>УБИСТВО ЦАРСКЕ ПОРОДИЦЕ</vt:lpstr>
      <vt:lpstr>РУСКИ ЦАР НИКОЛАЈ РОМАНОВ СА ПОРОДИЦОМ</vt:lpstr>
      <vt:lpstr>СТАЉИНОВ РЕЖИМ</vt:lpstr>
      <vt:lpstr>ЈОСИФ ВИСАРИОНОВИЧ СТАЉИН (18.ДЕЦЕМБАР 1878-5.МАРТ 1953</vt:lpstr>
      <vt:lpstr>ЦИЉЕВИ КОМУНИЗМА</vt:lpstr>
      <vt:lpstr>КОМУНИЗАМ У КИНИ</vt:lpstr>
      <vt:lpstr>МАО ЦЕ ТУНГ (26.ДЕЦЕМБАР 1893-9.СЕМТЕМБАР 1976)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КОМУНИЗАМ У РУСИЈИ</dc:title>
  <dc:creator>Somi</dc:creator>
  <cp:lastModifiedBy>Somi</cp:lastModifiedBy>
  <cp:revision>12</cp:revision>
  <dcterms:created xsi:type="dcterms:W3CDTF">2020-12-17T17:09:24Z</dcterms:created>
  <dcterms:modified xsi:type="dcterms:W3CDTF">2020-12-17T18:07:14Z</dcterms:modified>
</cp:coreProperties>
</file>