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9" r:id="rId4"/>
    <p:sldId id="260" r:id="rId5"/>
    <p:sldId id="262" r:id="rId6"/>
    <p:sldId id="263" r:id="rId7"/>
    <p:sldId id="264" r:id="rId8"/>
    <p:sldId id="265" r:id="rId9"/>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555FD7-3590-4689-9923-3B681F8022FD}" v="1307" dt="2020-12-11T20:15:29.8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1" d="100"/>
          <a:sy n="61" d="100"/>
        </p:scale>
        <p:origin x="84"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risnik sa statusom gosta" userId="2c2ad22b42948491" providerId="Windows Live" clId="Web-{50555FD7-3590-4689-9923-3B681F8022FD}"/>
    <pc:docChg chg="addSld delSld modSld sldOrd addMainMaster delMainMaster">
      <pc:chgData name="Korisnik sa statusom gosta" userId="2c2ad22b42948491" providerId="Windows Live" clId="Web-{50555FD7-3590-4689-9923-3B681F8022FD}" dt="2020-12-11T20:19:29.613" v="1328"/>
      <pc:docMkLst>
        <pc:docMk/>
      </pc:docMkLst>
      <pc:sldChg chg="addSp delSp modSp mod setBg modClrScheme chgLayout">
        <pc:chgData name="Korisnik sa statusom gosta" userId="2c2ad22b42948491" providerId="Windows Live" clId="Web-{50555FD7-3590-4689-9923-3B681F8022FD}" dt="2020-12-11T20:18:01.001" v="1326"/>
        <pc:sldMkLst>
          <pc:docMk/>
          <pc:sldMk cId="176570759" sldId="256"/>
        </pc:sldMkLst>
        <pc:spChg chg="mod ord">
          <ac:chgData name="Korisnik sa statusom gosta" userId="2c2ad22b42948491" providerId="Windows Live" clId="Web-{50555FD7-3590-4689-9923-3B681F8022FD}" dt="2020-12-11T20:18:01.001" v="1326"/>
          <ac:spMkLst>
            <pc:docMk/>
            <pc:sldMk cId="176570759" sldId="256"/>
            <ac:spMk id="2" creationId="{00000000-0000-0000-0000-000000000000}"/>
          </ac:spMkLst>
        </pc:spChg>
        <pc:spChg chg="mod ord">
          <ac:chgData name="Korisnik sa statusom gosta" userId="2c2ad22b42948491" providerId="Windows Live" clId="Web-{50555FD7-3590-4689-9923-3B681F8022FD}" dt="2020-12-11T20:18:01.001" v="1326"/>
          <ac:spMkLst>
            <pc:docMk/>
            <pc:sldMk cId="176570759" sldId="256"/>
            <ac:spMk id="3" creationId="{00000000-0000-0000-0000-000000000000}"/>
          </ac:spMkLst>
        </pc:spChg>
        <pc:spChg chg="add mod ord">
          <ac:chgData name="Korisnik sa statusom gosta" userId="2c2ad22b42948491" providerId="Windows Live" clId="Web-{50555FD7-3590-4689-9923-3B681F8022FD}" dt="2020-12-11T19:25:08.930" v="72"/>
          <ac:spMkLst>
            <pc:docMk/>
            <pc:sldMk cId="176570759" sldId="256"/>
            <ac:spMk id="4" creationId="{451FD019-709A-4C43-A152-48DBE0E4061B}"/>
          </ac:spMkLst>
        </pc:spChg>
        <pc:spChg chg="add del">
          <ac:chgData name="Korisnik sa statusom gosta" userId="2c2ad22b42948491" providerId="Windows Live" clId="Web-{50555FD7-3590-4689-9923-3B681F8022FD}" dt="2020-12-11T20:18:01.001" v="1326"/>
          <ac:spMkLst>
            <pc:docMk/>
            <pc:sldMk cId="176570759" sldId="256"/>
            <ac:spMk id="10" creationId="{22589B50-D615-4630-B6F7-29E99FF2C4AB}"/>
          </ac:spMkLst>
        </pc:spChg>
        <pc:spChg chg="add del">
          <ac:chgData name="Korisnik sa statusom gosta" userId="2c2ad22b42948491" providerId="Windows Live" clId="Web-{50555FD7-3590-4689-9923-3B681F8022FD}" dt="2020-12-11T20:18:01.001" v="1326"/>
          <ac:spMkLst>
            <pc:docMk/>
            <pc:sldMk cId="176570759" sldId="256"/>
            <ac:spMk id="12" creationId="{B87A83DF-4E7A-4A81-867E-10E29C4BD3EB}"/>
          </ac:spMkLst>
        </pc:spChg>
        <pc:spChg chg="add del">
          <ac:chgData name="Korisnik sa statusom gosta" userId="2c2ad22b42948491" providerId="Windows Live" clId="Web-{50555FD7-3590-4689-9923-3B681F8022FD}" dt="2020-12-11T20:18:01.001" v="1326"/>
          <ac:spMkLst>
            <pc:docMk/>
            <pc:sldMk cId="176570759" sldId="256"/>
            <ac:spMk id="14" creationId="{435515D7-4CE9-4558-BA93-E245EFB64CD4}"/>
          </ac:spMkLst>
        </pc:spChg>
        <pc:spChg chg="add">
          <ac:chgData name="Korisnik sa statusom gosta" userId="2c2ad22b42948491" providerId="Windows Live" clId="Web-{50555FD7-3590-4689-9923-3B681F8022FD}" dt="2020-12-11T20:18:01.001" v="1326"/>
          <ac:spMkLst>
            <pc:docMk/>
            <pc:sldMk cId="176570759" sldId="256"/>
            <ac:spMk id="19" creationId="{6D356F1A-690D-401E-8CF3-E4686CDFEC30}"/>
          </ac:spMkLst>
        </pc:spChg>
        <pc:spChg chg="add">
          <ac:chgData name="Korisnik sa statusom gosta" userId="2c2ad22b42948491" providerId="Windows Live" clId="Web-{50555FD7-3590-4689-9923-3B681F8022FD}" dt="2020-12-11T20:18:01.001" v="1326"/>
          <ac:spMkLst>
            <pc:docMk/>
            <pc:sldMk cId="176570759" sldId="256"/>
            <ac:spMk id="49" creationId="{8841A10E-0F0E-4596-8888-870D709254A7}"/>
          </ac:spMkLst>
        </pc:spChg>
        <pc:spChg chg="add">
          <ac:chgData name="Korisnik sa statusom gosta" userId="2c2ad22b42948491" providerId="Windows Live" clId="Web-{50555FD7-3590-4689-9923-3B681F8022FD}" dt="2020-12-11T20:18:01.001" v="1326"/>
          <ac:spMkLst>
            <pc:docMk/>
            <pc:sldMk cId="176570759" sldId="256"/>
            <ac:spMk id="51" creationId="{29B1E55C-E51F-4093-A2A8-137C3E9014D7}"/>
          </ac:spMkLst>
        </pc:spChg>
        <pc:grpChg chg="add">
          <ac:chgData name="Korisnik sa statusom gosta" userId="2c2ad22b42948491" providerId="Windows Live" clId="Web-{50555FD7-3590-4689-9923-3B681F8022FD}" dt="2020-12-11T20:18:01.001" v="1326"/>
          <ac:grpSpMkLst>
            <pc:docMk/>
            <pc:sldMk cId="176570759" sldId="256"/>
            <ac:grpSpMk id="21" creationId="{F398A7BA-9279-4363-9D59-238782AB6BB5}"/>
          </ac:grpSpMkLst>
        </pc:grpChg>
        <pc:grpChg chg="add">
          <ac:chgData name="Korisnik sa statusom gosta" userId="2c2ad22b42948491" providerId="Windows Live" clId="Web-{50555FD7-3590-4689-9923-3B681F8022FD}" dt="2020-12-11T20:18:01.001" v="1326"/>
          <ac:grpSpMkLst>
            <pc:docMk/>
            <pc:sldMk cId="176570759" sldId="256"/>
            <ac:grpSpMk id="35" creationId="{3B88DAD3-AF6F-4D6C-8512-7239A69A40DD}"/>
          </ac:grpSpMkLst>
        </pc:grpChg>
        <pc:picChg chg="add mod">
          <ac:chgData name="Korisnik sa statusom gosta" userId="2c2ad22b42948491" providerId="Windows Live" clId="Web-{50555FD7-3590-4689-9923-3B681F8022FD}" dt="2020-12-11T20:18:01.001" v="1326"/>
          <ac:picMkLst>
            <pc:docMk/>
            <pc:sldMk cId="176570759" sldId="256"/>
            <ac:picMk id="5" creationId="{572B72CC-9F06-4217-9C13-D669AF3A5EE4}"/>
          </ac:picMkLst>
        </pc:picChg>
      </pc:sldChg>
      <pc:sldChg chg="addSp delSp modSp new mod setBg setClrOvrMap">
        <pc:chgData name="Korisnik sa statusom gosta" userId="2c2ad22b42948491" providerId="Windows Live" clId="Web-{50555FD7-3590-4689-9923-3B681F8022FD}" dt="2020-12-11T20:19:29.613" v="1328"/>
        <pc:sldMkLst>
          <pc:docMk/>
          <pc:sldMk cId="3856140679" sldId="257"/>
        </pc:sldMkLst>
        <pc:spChg chg="mod">
          <ac:chgData name="Korisnik sa statusom gosta" userId="2c2ad22b42948491" providerId="Windows Live" clId="Web-{50555FD7-3590-4689-9923-3B681F8022FD}" dt="2020-12-11T20:19:29.613" v="1328"/>
          <ac:spMkLst>
            <pc:docMk/>
            <pc:sldMk cId="3856140679" sldId="257"/>
            <ac:spMk id="2" creationId="{A83921D3-AE32-4746-BCBB-239DBFE40CDF}"/>
          </ac:spMkLst>
        </pc:spChg>
        <pc:spChg chg="mod">
          <ac:chgData name="Korisnik sa statusom gosta" userId="2c2ad22b42948491" providerId="Windows Live" clId="Web-{50555FD7-3590-4689-9923-3B681F8022FD}" dt="2020-12-11T20:19:29.613" v="1328"/>
          <ac:spMkLst>
            <pc:docMk/>
            <pc:sldMk cId="3856140679" sldId="257"/>
            <ac:spMk id="3" creationId="{4DCBD632-D6A9-48CD-A013-4EE874848F49}"/>
          </ac:spMkLst>
        </pc:spChg>
        <pc:spChg chg="add del">
          <ac:chgData name="Korisnik sa statusom gosta" userId="2c2ad22b42948491" providerId="Windows Live" clId="Web-{50555FD7-3590-4689-9923-3B681F8022FD}" dt="2020-12-11T19:41:09.733" v="1013"/>
          <ac:spMkLst>
            <pc:docMk/>
            <pc:sldMk cId="3856140679" sldId="257"/>
            <ac:spMk id="5" creationId="{83030214-227F-42DB-9282-BBA6AF8D94A8}"/>
          </ac:spMkLst>
        </pc:spChg>
        <pc:spChg chg="add del">
          <ac:chgData name="Korisnik sa statusom gosta" userId="2c2ad22b42948491" providerId="Windows Live" clId="Web-{50555FD7-3590-4689-9923-3B681F8022FD}" dt="2020-12-11T19:41:09.733" v="1013"/>
          <ac:spMkLst>
            <pc:docMk/>
            <pc:sldMk cId="3856140679" sldId="257"/>
            <ac:spMk id="6" creationId="{0D7A9289-BAD1-4A78-979F-A655C886DBF5}"/>
          </ac:spMkLst>
        </pc:spChg>
        <pc:spChg chg="add del">
          <ac:chgData name="Korisnik sa statusom gosta" userId="2c2ad22b42948491" providerId="Windows Live" clId="Web-{50555FD7-3590-4689-9923-3B681F8022FD}" dt="2020-12-11T19:41:19.296" v="1015"/>
          <ac:spMkLst>
            <pc:docMk/>
            <pc:sldMk cId="3856140679" sldId="257"/>
            <ac:spMk id="7" creationId="{3A3C2D7E-3F2E-404E-9B30-CB12DC972D50}"/>
          </ac:spMkLst>
        </pc:spChg>
        <pc:spChg chg="add del">
          <ac:chgData name="Korisnik sa statusom gosta" userId="2c2ad22b42948491" providerId="Windows Live" clId="Web-{50555FD7-3590-4689-9923-3B681F8022FD}" dt="2020-12-11T19:41:06.342" v="1011"/>
          <ac:spMkLst>
            <pc:docMk/>
            <pc:sldMk cId="3856140679" sldId="257"/>
            <ac:spMk id="8" creationId="{19FE08D8-CEA0-461E-870A-02CD15D9B9D2}"/>
          </ac:spMkLst>
        </pc:spChg>
        <pc:spChg chg="add del">
          <ac:chgData name="Korisnik sa statusom gosta" userId="2c2ad22b42948491" providerId="Windows Live" clId="Web-{50555FD7-3590-4689-9923-3B681F8022FD}" dt="2020-12-11T19:41:19.296" v="1015"/>
          <ac:spMkLst>
            <pc:docMk/>
            <pc:sldMk cId="3856140679" sldId="257"/>
            <ac:spMk id="9" creationId="{F1F7FD00-BF97-4325-B7C2-E451F20840A7}"/>
          </ac:spMkLst>
        </pc:spChg>
        <pc:spChg chg="add del">
          <ac:chgData name="Korisnik sa statusom gosta" userId="2c2ad22b42948491" providerId="Windows Live" clId="Web-{50555FD7-3590-4689-9923-3B681F8022FD}" dt="2020-12-11T19:41:06.342" v="1011"/>
          <ac:spMkLst>
            <pc:docMk/>
            <pc:sldMk cId="3856140679" sldId="257"/>
            <ac:spMk id="10" creationId="{2B982904-A46E-41DF-BA98-61E2300C7DCB}"/>
          </ac:spMkLst>
        </pc:spChg>
        <pc:spChg chg="add del">
          <ac:chgData name="Korisnik sa statusom gosta" userId="2c2ad22b42948491" providerId="Windows Live" clId="Web-{50555FD7-3590-4689-9923-3B681F8022FD}" dt="2020-12-11T19:41:19.296" v="1015"/>
          <ac:spMkLst>
            <pc:docMk/>
            <pc:sldMk cId="3856140679" sldId="257"/>
            <ac:spMk id="11" creationId="{179B5294-DA4E-4926-B14A-DD6E07A12F67}"/>
          </ac:spMkLst>
        </pc:spChg>
        <pc:spChg chg="add del">
          <ac:chgData name="Korisnik sa statusom gosta" userId="2c2ad22b42948491" providerId="Windows Live" clId="Web-{50555FD7-3590-4689-9923-3B681F8022FD}" dt="2020-12-11T19:41:06.342" v="1011"/>
          <ac:spMkLst>
            <pc:docMk/>
            <pc:sldMk cId="3856140679" sldId="257"/>
            <ac:spMk id="12" creationId="{27018161-547E-48F7-A0D9-272C9EA5B379}"/>
          </ac:spMkLst>
        </pc:spChg>
        <pc:spChg chg="add del">
          <ac:chgData name="Korisnik sa statusom gosta" userId="2c2ad22b42948491" providerId="Windows Live" clId="Web-{50555FD7-3590-4689-9923-3B681F8022FD}" dt="2020-12-11T19:42:39.891" v="1019"/>
          <ac:spMkLst>
            <pc:docMk/>
            <pc:sldMk cId="3856140679" sldId="257"/>
            <ac:spMk id="13" creationId="{3A3C2D7E-3F2E-404E-9B30-CB12DC972D50}"/>
          </ac:spMkLst>
        </pc:spChg>
        <pc:spChg chg="add del">
          <ac:chgData name="Korisnik sa statusom gosta" userId="2c2ad22b42948491" providerId="Windows Live" clId="Web-{50555FD7-3590-4689-9923-3B681F8022FD}" dt="2020-12-11T19:42:39.891" v="1019"/>
          <ac:spMkLst>
            <pc:docMk/>
            <pc:sldMk cId="3856140679" sldId="257"/>
            <ac:spMk id="14" creationId="{F1F7FD00-BF97-4325-B7C2-E451F20840A7}"/>
          </ac:spMkLst>
        </pc:spChg>
        <pc:spChg chg="add del">
          <ac:chgData name="Korisnik sa statusom gosta" userId="2c2ad22b42948491" providerId="Windows Live" clId="Web-{50555FD7-3590-4689-9923-3B681F8022FD}" dt="2020-12-11T19:42:39.891" v="1019"/>
          <ac:spMkLst>
            <pc:docMk/>
            <pc:sldMk cId="3856140679" sldId="257"/>
            <ac:spMk id="15" creationId="{179B5294-DA4E-4926-B14A-DD6E07A12F67}"/>
          </ac:spMkLst>
        </pc:spChg>
        <pc:spChg chg="add del">
          <ac:chgData name="Korisnik sa statusom gosta" userId="2c2ad22b42948491" providerId="Windows Live" clId="Web-{50555FD7-3590-4689-9923-3B681F8022FD}" dt="2020-12-11T19:51:53.576" v="1152"/>
          <ac:spMkLst>
            <pc:docMk/>
            <pc:sldMk cId="3856140679" sldId="257"/>
            <ac:spMk id="20" creationId="{40F1E87C-C9CB-44C0-A79E-F2384368470D}"/>
          </ac:spMkLst>
        </pc:spChg>
        <pc:spChg chg="add del">
          <ac:chgData name="Korisnik sa statusom gosta" userId="2c2ad22b42948491" providerId="Windows Live" clId="Web-{50555FD7-3590-4689-9923-3B681F8022FD}" dt="2020-12-11T19:41:42.265" v="1017"/>
          <ac:spMkLst>
            <pc:docMk/>
            <pc:sldMk cId="3856140679" sldId="257"/>
            <ac:spMk id="23" creationId="{5BE0789E-91A7-4246-978E-A17FE1BF952A}"/>
          </ac:spMkLst>
        </pc:spChg>
        <pc:spChg chg="add del">
          <ac:chgData name="Korisnik sa statusom gosta" userId="2c2ad22b42948491" providerId="Windows Live" clId="Web-{50555FD7-3590-4689-9923-3B681F8022FD}" dt="2020-12-11T19:41:42.265" v="1017"/>
          <ac:spMkLst>
            <pc:docMk/>
            <pc:sldMk cId="3856140679" sldId="257"/>
            <ac:spMk id="24" creationId="{15EDA122-4530-45D2-A70A-B1A967AAE566}"/>
          </ac:spMkLst>
        </pc:spChg>
        <pc:spChg chg="add del">
          <ac:chgData name="Korisnik sa statusom gosta" userId="2c2ad22b42948491" providerId="Windows Live" clId="Web-{50555FD7-3590-4689-9923-3B681F8022FD}" dt="2020-12-11T19:41:42.265" v="1017"/>
          <ac:spMkLst>
            <pc:docMk/>
            <pc:sldMk cId="3856140679" sldId="257"/>
            <ac:spMk id="26" creationId="{9782F52E-0F94-4BFC-9F89-B054DDEAB9EF}"/>
          </ac:spMkLst>
        </pc:spChg>
        <pc:spChg chg="add del">
          <ac:chgData name="Korisnik sa statusom gosta" userId="2c2ad22b42948491" providerId="Windows Live" clId="Web-{50555FD7-3590-4689-9923-3B681F8022FD}" dt="2020-12-11T19:51:53.576" v="1152"/>
          <ac:spMkLst>
            <pc:docMk/>
            <pc:sldMk cId="3856140679" sldId="257"/>
            <ac:spMk id="36" creationId="{31FE9B99-9825-4E0E-B4FB-432E59A85FCA}"/>
          </ac:spMkLst>
        </pc:spChg>
        <pc:spChg chg="add del">
          <ac:chgData name="Korisnik sa statusom gosta" userId="2c2ad22b42948491" providerId="Windows Live" clId="Web-{50555FD7-3590-4689-9923-3B681F8022FD}" dt="2020-12-11T20:19:29.613" v="1328"/>
          <ac:spMkLst>
            <pc:docMk/>
            <pc:sldMk cId="3856140679" sldId="257"/>
            <ac:spMk id="41" creationId="{3A3C2D7E-3F2E-404E-9B30-CB12DC972D50}"/>
          </ac:spMkLst>
        </pc:spChg>
        <pc:spChg chg="add del">
          <ac:chgData name="Korisnik sa statusom gosta" userId="2c2ad22b42948491" providerId="Windows Live" clId="Web-{50555FD7-3590-4689-9923-3B681F8022FD}" dt="2020-12-11T20:19:29.613" v="1328"/>
          <ac:spMkLst>
            <pc:docMk/>
            <pc:sldMk cId="3856140679" sldId="257"/>
            <ac:spMk id="43" creationId="{F1F7FD00-BF97-4325-B7C2-E451F20840A7}"/>
          </ac:spMkLst>
        </pc:spChg>
        <pc:spChg chg="add del">
          <ac:chgData name="Korisnik sa statusom gosta" userId="2c2ad22b42948491" providerId="Windows Live" clId="Web-{50555FD7-3590-4689-9923-3B681F8022FD}" dt="2020-12-11T20:19:29.613" v="1328"/>
          <ac:spMkLst>
            <pc:docMk/>
            <pc:sldMk cId="3856140679" sldId="257"/>
            <ac:spMk id="45" creationId="{179B5294-DA4E-4926-B14A-DD6E07A12F67}"/>
          </ac:spMkLst>
        </pc:spChg>
        <pc:spChg chg="add">
          <ac:chgData name="Korisnik sa statusom gosta" userId="2c2ad22b42948491" providerId="Windows Live" clId="Web-{50555FD7-3590-4689-9923-3B681F8022FD}" dt="2020-12-11T20:19:29.613" v="1328"/>
          <ac:spMkLst>
            <pc:docMk/>
            <pc:sldMk cId="3856140679" sldId="257"/>
            <ac:spMk id="50" creationId="{CD306B45-25EE-434D-ABA9-A27B79320CFF}"/>
          </ac:spMkLst>
        </pc:spChg>
        <pc:spChg chg="add">
          <ac:chgData name="Korisnik sa statusom gosta" userId="2c2ad22b42948491" providerId="Windows Live" clId="Web-{50555FD7-3590-4689-9923-3B681F8022FD}" dt="2020-12-11T20:19:29.613" v="1328"/>
          <ac:spMkLst>
            <pc:docMk/>
            <pc:sldMk cId="3856140679" sldId="257"/>
            <ac:spMk id="52" creationId="{0A42F85E-4939-431E-8B4A-EC07C8E0AB65}"/>
          </ac:spMkLst>
        </pc:spChg>
        <pc:grpChg chg="add del">
          <ac:chgData name="Korisnik sa statusom gosta" userId="2c2ad22b42948491" providerId="Windows Live" clId="Web-{50555FD7-3590-4689-9923-3B681F8022FD}" dt="2020-12-11T19:51:53.576" v="1152"/>
          <ac:grpSpMkLst>
            <pc:docMk/>
            <pc:sldMk cId="3856140679" sldId="257"/>
            <ac:grpSpMk id="22" creationId="{BA4A957B-DB4E-4D89-ADEF-2767404BD9B7}"/>
          </ac:grpSpMkLst>
        </pc:grpChg>
        <pc:grpChg chg="add del">
          <ac:chgData name="Korisnik sa statusom gosta" userId="2c2ad22b42948491" providerId="Windows Live" clId="Web-{50555FD7-3590-4689-9923-3B681F8022FD}" dt="2020-12-11T19:41:42.265" v="1017"/>
          <ac:grpSpMkLst>
            <pc:docMk/>
            <pc:sldMk cId="3856140679" sldId="257"/>
            <ac:grpSpMk id="25" creationId="{3C6C0BD2-8B3C-4042-B4EE-5DB7665A3736}"/>
          </ac:grpSpMkLst>
        </pc:grpChg>
        <pc:grpChg chg="add">
          <ac:chgData name="Korisnik sa statusom gosta" userId="2c2ad22b42948491" providerId="Windows Live" clId="Web-{50555FD7-3590-4689-9923-3B681F8022FD}" dt="2020-12-11T20:19:29.613" v="1328"/>
          <ac:grpSpMkLst>
            <pc:docMk/>
            <pc:sldMk cId="3856140679" sldId="257"/>
            <ac:grpSpMk id="56" creationId="{5D2B17EF-74EB-4C33-B2E2-8E727B2E7D68}"/>
          </ac:grpSpMkLst>
        </pc:grpChg>
        <pc:cxnChg chg="add">
          <ac:chgData name="Korisnik sa statusom gosta" userId="2c2ad22b42948491" providerId="Windows Live" clId="Web-{50555FD7-3590-4689-9923-3B681F8022FD}" dt="2020-12-11T20:19:29.613" v="1328"/>
          <ac:cxnSpMkLst>
            <pc:docMk/>
            <pc:sldMk cId="3856140679" sldId="257"/>
            <ac:cxnSpMk id="54" creationId="{27EBB3F9-D6F7-4F6A-8843-9FEBA15E4969}"/>
          </ac:cxnSpMkLst>
        </pc:cxnChg>
      </pc:sldChg>
      <pc:sldChg chg="new del">
        <pc:chgData name="Korisnik sa statusom gosta" userId="2c2ad22b42948491" providerId="Windows Live" clId="Web-{50555FD7-3590-4689-9923-3B681F8022FD}" dt="2020-12-11T19:43:48.190" v="1022"/>
        <pc:sldMkLst>
          <pc:docMk/>
          <pc:sldMk cId="2226344332" sldId="258"/>
        </pc:sldMkLst>
      </pc:sldChg>
      <pc:sldChg chg="addSp delSp modSp new mod setBg setClrOvrMap">
        <pc:chgData name="Korisnik sa statusom gosta" userId="2c2ad22b42948491" providerId="Windows Live" clId="Web-{50555FD7-3590-4689-9923-3B681F8022FD}" dt="2020-12-11T20:18:14.720" v="1327"/>
        <pc:sldMkLst>
          <pc:docMk/>
          <pc:sldMk cId="3094721965" sldId="259"/>
        </pc:sldMkLst>
        <pc:spChg chg="mod">
          <ac:chgData name="Korisnik sa statusom gosta" userId="2c2ad22b42948491" providerId="Windows Live" clId="Web-{50555FD7-3590-4689-9923-3B681F8022FD}" dt="2020-12-11T20:18:14.720" v="1327"/>
          <ac:spMkLst>
            <pc:docMk/>
            <pc:sldMk cId="3094721965" sldId="259"/>
            <ac:spMk id="2" creationId="{7F578DBE-9CFA-4D84-8D17-1AB1BC59071F}"/>
          </ac:spMkLst>
        </pc:spChg>
        <pc:spChg chg="add del">
          <ac:chgData name="Korisnik sa statusom gosta" userId="2c2ad22b42948491" providerId="Windows Live" clId="Web-{50555FD7-3590-4689-9923-3B681F8022FD}" dt="2020-12-11T20:18:14.720" v="1327"/>
          <ac:spMkLst>
            <pc:docMk/>
            <pc:sldMk cId="3094721965" sldId="259"/>
            <ac:spMk id="35" creationId="{CE6C63DC-BAE4-42B6-8FDF-F6467C2D23AC}"/>
          </ac:spMkLst>
        </pc:spChg>
        <pc:spChg chg="add del">
          <ac:chgData name="Korisnik sa statusom gosta" userId="2c2ad22b42948491" providerId="Windows Live" clId="Web-{50555FD7-3590-4689-9923-3B681F8022FD}" dt="2020-12-11T20:18:14.720" v="1327"/>
          <ac:spMkLst>
            <pc:docMk/>
            <pc:sldMk cId="3094721965" sldId="259"/>
            <ac:spMk id="37" creationId="{5BD23F8E-2E78-4C84-8EFB-FE6C8ACB7F1F}"/>
          </ac:spMkLst>
        </pc:spChg>
        <pc:spChg chg="add del">
          <ac:chgData name="Korisnik sa statusom gosta" userId="2c2ad22b42948491" providerId="Windows Live" clId="Web-{50555FD7-3590-4689-9923-3B681F8022FD}" dt="2020-12-11T20:18:14.720" v="1327"/>
          <ac:spMkLst>
            <pc:docMk/>
            <pc:sldMk cId="3094721965" sldId="259"/>
            <ac:spMk id="39" creationId="{57ABABA7-0420-4200-9B65-1C1967CE9373}"/>
          </ac:spMkLst>
        </pc:spChg>
        <pc:spChg chg="add del">
          <ac:chgData name="Korisnik sa statusom gosta" userId="2c2ad22b42948491" providerId="Windows Live" clId="Web-{50555FD7-3590-4689-9923-3B681F8022FD}" dt="2020-12-11T20:18:14.720" v="1327"/>
          <ac:spMkLst>
            <pc:docMk/>
            <pc:sldMk cId="3094721965" sldId="259"/>
            <ac:spMk id="55" creationId="{1E86F813-D67B-409D-AA77-FA8878C28E40}"/>
          </ac:spMkLst>
        </pc:spChg>
        <pc:spChg chg="add del">
          <ac:chgData name="Korisnik sa statusom gosta" userId="2c2ad22b42948491" providerId="Windows Live" clId="Web-{50555FD7-3590-4689-9923-3B681F8022FD}" dt="2020-12-11T20:18:14.720" v="1327"/>
          <ac:spMkLst>
            <pc:docMk/>
            <pc:sldMk cId="3094721965" sldId="259"/>
            <ac:spMk id="57" creationId="{1F0BB6E0-44F4-4938-8070-5992040BD1D5}"/>
          </ac:spMkLst>
        </pc:spChg>
        <pc:spChg chg="add">
          <ac:chgData name="Korisnik sa statusom gosta" userId="2c2ad22b42948491" providerId="Windows Live" clId="Web-{50555FD7-3590-4689-9923-3B681F8022FD}" dt="2020-12-11T20:18:14.720" v="1327"/>
          <ac:spMkLst>
            <pc:docMk/>
            <pc:sldMk cId="3094721965" sldId="259"/>
            <ac:spMk id="90" creationId="{CE6C63DC-BAE4-42B6-8FDF-F6467C2D23AC}"/>
          </ac:spMkLst>
        </pc:spChg>
        <pc:spChg chg="add">
          <ac:chgData name="Korisnik sa statusom gosta" userId="2c2ad22b42948491" providerId="Windows Live" clId="Web-{50555FD7-3590-4689-9923-3B681F8022FD}" dt="2020-12-11T20:18:14.720" v="1327"/>
          <ac:spMkLst>
            <pc:docMk/>
            <pc:sldMk cId="3094721965" sldId="259"/>
            <ac:spMk id="92" creationId="{5BD23F8E-2E78-4C84-8EFB-FE6C8ACB7F1F}"/>
          </ac:spMkLst>
        </pc:spChg>
        <pc:spChg chg="add">
          <ac:chgData name="Korisnik sa statusom gosta" userId="2c2ad22b42948491" providerId="Windows Live" clId="Web-{50555FD7-3590-4689-9923-3B681F8022FD}" dt="2020-12-11T20:18:14.720" v="1327"/>
          <ac:spMkLst>
            <pc:docMk/>
            <pc:sldMk cId="3094721965" sldId="259"/>
            <ac:spMk id="94" creationId="{57ABABA7-0420-4200-9B65-1C1967CE9373}"/>
          </ac:spMkLst>
        </pc:spChg>
        <pc:spChg chg="add">
          <ac:chgData name="Korisnik sa statusom gosta" userId="2c2ad22b42948491" providerId="Windows Live" clId="Web-{50555FD7-3590-4689-9923-3B681F8022FD}" dt="2020-12-11T20:18:14.720" v="1327"/>
          <ac:spMkLst>
            <pc:docMk/>
            <pc:sldMk cId="3094721965" sldId="259"/>
            <ac:spMk id="96" creationId="{A317EBE3-FF86-4DA1-BC9A-331F7F2144E9}"/>
          </ac:spMkLst>
        </pc:spChg>
        <pc:grpChg chg="add del">
          <ac:chgData name="Korisnik sa statusom gosta" userId="2c2ad22b42948491" providerId="Windows Live" clId="Web-{50555FD7-3590-4689-9923-3B681F8022FD}" dt="2020-12-11T20:18:14.720" v="1327"/>
          <ac:grpSpMkLst>
            <pc:docMk/>
            <pc:sldMk cId="3094721965" sldId="259"/>
            <ac:grpSpMk id="7" creationId="{8CD25866-F15D-40A4-AEC5-47C044637AB7}"/>
          </ac:grpSpMkLst>
        </pc:grpChg>
        <pc:grpChg chg="add del">
          <ac:chgData name="Korisnik sa statusom gosta" userId="2c2ad22b42948491" providerId="Windows Live" clId="Web-{50555FD7-3590-4689-9923-3B681F8022FD}" dt="2020-12-11T20:18:14.720" v="1327"/>
          <ac:grpSpMkLst>
            <pc:docMk/>
            <pc:sldMk cId="3094721965" sldId="259"/>
            <ac:grpSpMk id="21" creationId="{0C4A17ED-96AA-44A6-A050-E1A7A1CDD9E7}"/>
          </ac:grpSpMkLst>
        </pc:grpChg>
        <pc:grpChg chg="add del">
          <ac:chgData name="Korisnik sa statusom gosta" userId="2c2ad22b42948491" providerId="Windows Live" clId="Web-{50555FD7-3590-4689-9923-3B681F8022FD}" dt="2020-12-11T20:18:14.720" v="1327"/>
          <ac:grpSpMkLst>
            <pc:docMk/>
            <pc:sldMk cId="3094721965" sldId="259"/>
            <ac:grpSpMk id="41" creationId="{46F1E992-B14A-4FD5-8E41-E19C83492C2A}"/>
          </ac:grpSpMkLst>
        </pc:grpChg>
        <pc:grpChg chg="add">
          <ac:chgData name="Korisnik sa statusom gosta" userId="2c2ad22b42948491" providerId="Windows Live" clId="Web-{50555FD7-3590-4689-9923-3B681F8022FD}" dt="2020-12-11T20:18:14.720" v="1327"/>
          <ac:grpSpMkLst>
            <pc:docMk/>
            <pc:sldMk cId="3094721965" sldId="259"/>
            <ac:grpSpMk id="62" creationId="{8CD25866-F15D-40A4-AEC5-47C044637AB7}"/>
          </ac:grpSpMkLst>
        </pc:grpChg>
        <pc:grpChg chg="add">
          <ac:chgData name="Korisnik sa statusom gosta" userId="2c2ad22b42948491" providerId="Windows Live" clId="Web-{50555FD7-3590-4689-9923-3B681F8022FD}" dt="2020-12-11T20:18:14.720" v="1327"/>
          <ac:grpSpMkLst>
            <pc:docMk/>
            <pc:sldMk cId="3094721965" sldId="259"/>
            <ac:grpSpMk id="76" creationId="{0C4A17ED-96AA-44A6-A050-E1A7A1CDD9E7}"/>
          </ac:grpSpMkLst>
        </pc:grpChg>
        <pc:grpChg chg="add">
          <ac:chgData name="Korisnik sa statusom gosta" userId="2c2ad22b42948491" providerId="Windows Live" clId="Web-{50555FD7-3590-4689-9923-3B681F8022FD}" dt="2020-12-11T20:18:14.720" v="1327"/>
          <ac:grpSpMkLst>
            <pc:docMk/>
            <pc:sldMk cId="3094721965" sldId="259"/>
            <ac:grpSpMk id="98" creationId="{7A03E380-9CD1-4ABA-A763-9F9D252B8908}"/>
          </ac:grpSpMkLst>
        </pc:grpChg>
        <pc:cxnChg chg="add">
          <ac:chgData name="Korisnik sa statusom gosta" userId="2c2ad22b42948491" providerId="Windows Live" clId="Web-{50555FD7-3590-4689-9923-3B681F8022FD}" dt="2020-12-11T20:18:14.720" v="1327"/>
          <ac:cxnSpMkLst>
            <pc:docMk/>
            <pc:sldMk cId="3094721965" sldId="259"/>
            <ac:cxnSpMk id="112" creationId="{34D43EC1-35FA-4FC3-8526-F655CEB09D9C}"/>
          </ac:cxnSpMkLst>
        </pc:cxnChg>
      </pc:sldChg>
      <pc:sldChg chg="addSp delSp modSp new mod setBg setClrOvrMap">
        <pc:chgData name="Korisnik sa statusom gosta" userId="2c2ad22b42948491" providerId="Windows Live" clId="Web-{50555FD7-3590-4689-9923-3B681F8022FD}" dt="2020-12-11T20:13:00.198" v="1295" actId="20577"/>
        <pc:sldMkLst>
          <pc:docMk/>
          <pc:sldMk cId="1745055678" sldId="260"/>
        </pc:sldMkLst>
        <pc:spChg chg="mod">
          <ac:chgData name="Korisnik sa statusom gosta" userId="2c2ad22b42948491" providerId="Windows Live" clId="Web-{50555FD7-3590-4689-9923-3B681F8022FD}" dt="2020-12-11T20:12:43.697" v="1291" actId="20577"/>
          <ac:spMkLst>
            <pc:docMk/>
            <pc:sldMk cId="1745055678" sldId="260"/>
            <ac:spMk id="2" creationId="{9DD9D6B9-19B8-48DA-9118-B42A381244B0}"/>
          </ac:spMkLst>
        </pc:spChg>
        <pc:spChg chg="mod">
          <ac:chgData name="Korisnik sa statusom gosta" userId="2c2ad22b42948491" providerId="Windows Live" clId="Web-{50555FD7-3590-4689-9923-3B681F8022FD}" dt="2020-12-11T20:13:00.198" v="1295" actId="20577"/>
          <ac:spMkLst>
            <pc:docMk/>
            <pc:sldMk cId="1745055678" sldId="260"/>
            <ac:spMk id="3" creationId="{BDF17819-BD34-4248-9BCE-AD7264528D83}"/>
          </ac:spMkLst>
        </pc:spChg>
        <pc:spChg chg="add del">
          <ac:chgData name="Korisnik sa statusom gosta" userId="2c2ad22b42948491" providerId="Windows Live" clId="Web-{50555FD7-3590-4689-9923-3B681F8022FD}" dt="2020-12-11T19:51:34.669" v="1151"/>
          <ac:spMkLst>
            <pc:docMk/>
            <pc:sldMk cId="1745055678" sldId="260"/>
            <ac:spMk id="8" creationId="{5BE0789E-91A7-4246-978E-A17FE1BF952A}"/>
          </ac:spMkLst>
        </pc:spChg>
        <pc:spChg chg="add del">
          <ac:chgData name="Korisnik sa statusom gosta" userId="2c2ad22b42948491" providerId="Windows Live" clId="Web-{50555FD7-3590-4689-9923-3B681F8022FD}" dt="2020-12-11T19:51:34.669" v="1151"/>
          <ac:spMkLst>
            <pc:docMk/>
            <pc:sldMk cId="1745055678" sldId="260"/>
            <ac:spMk id="24" creationId="{15EDA122-4530-45D2-A70A-B1A967AAE566}"/>
          </ac:spMkLst>
        </pc:spChg>
        <pc:spChg chg="add del">
          <ac:chgData name="Korisnik sa statusom gosta" userId="2c2ad22b42948491" providerId="Windows Live" clId="Web-{50555FD7-3590-4689-9923-3B681F8022FD}" dt="2020-12-11T19:51:34.669" v="1151"/>
          <ac:spMkLst>
            <pc:docMk/>
            <pc:sldMk cId="1745055678" sldId="260"/>
            <ac:spMk id="26" creationId="{9782F52E-0F94-4BFC-9F89-B054DDEAB9EF}"/>
          </ac:spMkLst>
        </pc:spChg>
        <pc:spChg chg="add">
          <ac:chgData name="Korisnik sa statusom gosta" userId="2c2ad22b42948491" providerId="Windows Live" clId="Web-{50555FD7-3590-4689-9923-3B681F8022FD}" dt="2020-12-11T19:51:34.669" v="1151"/>
          <ac:spMkLst>
            <pc:docMk/>
            <pc:sldMk cId="1745055678" sldId="260"/>
            <ac:spMk id="31" creationId="{3F4C104D-5F30-4811-9376-566B26E4719A}"/>
          </ac:spMkLst>
        </pc:spChg>
        <pc:spChg chg="add">
          <ac:chgData name="Korisnik sa statusom gosta" userId="2c2ad22b42948491" providerId="Windows Live" clId="Web-{50555FD7-3590-4689-9923-3B681F8022FD}" dt="2020-12-11T19:51:34.669" v="1151"/>
          <ac:spMkLst>
            <pc:docMk/>
            <pc:sldMk cId="1745055678" sldId="260"/>
            <ac:spMk id="33" creationId="{0815E34B-5D02-4E01-A936-E8E1C0AB6F12}"/>
          </ac:spMkLst>
        </pc:spChg>
        <pc:spChg chg="add">
          <ac:chgData name="Korisnik sa statusom gosta" userId="2c2ad22b42948491" providerId="Windows Live" clId="Web-{50555FD7-3590-4689-9923-3B681F8022FD}" dt="2020-12-11T19:51:34.669" v="1151"/>
          <ac:spMkLst>
            <pc:docMk/>
            <pc:sldMk cId="1745055678" sldId="260"/>
            <ac:spMk id="35" creationId="{7DE3414B-B032-4710-A468-D3285E38C5FF}"/>
          </ac:spMkLst>
        </pc:spChg>
        <pc:grpChg chg="add del">
          <ac:chgData name="Korisnik sa statusom gosta" userId="2c2ad22b42948491" providerId="Windows Live" clId="Web-{50555FD7-3590-4689-9923-3B681F8022FD}" dt="2020-12-11T19:51:34.669" v="1151"/>
          <ac:grpSpMkLst>
            <pc:docMk/>
            <pc:sldMk cId="1745055678" sldId="260"/>
            <ac:grpSpMk id="10" creationId="{3C6C0BD2-8B3C-4042-B4EE-5DB7665A3736}"/>
          </ac:grpSpMkLst>
        </pc:grpChg>
        <pc:picChg chg="add mod">
          <ac:chgData name="Korisnik sa statusom gosta" userId="2c2ad22b42948491" providerId="Windows Live" clId="Web-{50555FD7-3590-4689-9923-3B681F8022FD}" dt="2020-12-11T19:51:34.669" v="1151"/>
          <ac:picMkLst>
            <pc:docMk/>
            <pc:sldMk cId="1745055678" sldId="260"/>
            <ac:picMk id="4" creationId="{9F27BC28-FBC7-458E-8827-DE7ACE6F5D8F}"/>
          </ac:picMkLst>
        </pc:picChg>
      </pc:sldChg>
      <pc:sldChg chg="new del">
        <pc:chgData name="Korisnik sa statusom gosta" userId="2c2ad22b42948491" providerId="Windows Live" clId="Web-{50555FD7-3590-4689-9923-3B681F8022FD}" dt="2020-12-11T19:54:53.314" v="1160"/>
        <pc:sldMkLst>
          <pc:docMk/>
          <pc:sldMk cId="118292397" sldId="261"/>
        </pc:sldMkLst>
      </pc:sldChg>
      <pc:sldChg chg="addSp delSp modSp new mod setBg">
        <pc:chgData name="Korisnik sa statusom gosta" userId="2c2ad22b42948491" providerId="Windows Live" clId="Web-{50555FD7-3590-4689-9923-3B681F8022FD}" dt="2020-12-11T20:11:57.040" v="1278" actId="20577"/>
        <pc:sldMkLst>
          <pc:docMk/>
          <pc:sldMk cId="651175539" sldId="262"/>
        </pc:sldMkLst>
        <pc:spChg chg="mod">
          <ac:chgData name="Korisnik sa statusom gosta" userId="2c2ad22b42948491" providerId="Windows Live" clId="Web-{50555FD7-3590-4689-9923-3B681F8022FD}" dt="2020-12-11T19:59:15.820" v="1198" actId="20577"/>
          <ac:spMkLst>
            <pc:docMk/>
            <pc:sldMk cId="651175539" sldId="262"/>
            <ac:spMk id="2" creationId="{EBB3F05F-406A-47FE-8C28-8AEE06591480}"/>
          </ac:spMkLst>
        </pc:spChg>
        <pc:spChg chg="mod ord">
          <ac:chgData name="Korisnik sa statusom gosta" userId="2c2ad22b42948491" providerId="Windows Live" clId="Web-{50555FD7-3590-4689-9923-3B681F8022FD}" dt="2020-12-11T20:11:57.040" v="1278" actId="20577"/>
          <ac:spMkLst>
            <pc:docMk/>
            <pc:sldMk cId="651175539" sldId="262"/>
            <ac:spMk id="3" creationId="{D5379D34-B4A7-4CC5-A5FE-2E502481B016}"/>
          </ac:spMkLst>
        </pc:spChg>
        <pc:spChg chg="add">
          <ac:chgData name="Korisnik sa statusom gosta" userId="2c2ad22b42948491" providerId="Windows Live" clId="Web-{50555FD7-3590-4689-9923-3B681F8022FD}" dt="2020-12-11T19:56:32.863" v="1170"/>
          <ac:spMkLst>
            <pc:docMk/>
            <pc:sldMk cId="651175539" sldId="262"/>
            <ac:spMk id="11" creationId="{1A44C337-3893-4B29-A265-B1329150B6AA}"/>
          </ac:spMkLst>
        </pc:spChg>
        <pc:spChg chg="add">
          <ac:chgData name="Korisnik sa statusom gosta" userId="2c2ad22b42948491" providerId="Windows Live" clId="Web-{50555FD7-3590-4689-9923-3B681F8022FD}" dt="2020-12-11T19:56:32.863" v="1170"/>
          <ac:spMkLst>
            <pc:docMk/>
            <pc:sldMk cId="651175539" sldId="262"/>
            <ac:spMk id="41" creationId="{AA5CD610-ED7C-4CED-A9A1-174432C88AF8}"/>
          </ac:spMkLst>
        </pc:spChg>
        <pc:spChg chg="add">
          <ac:chgData name="Korisnik sa statusom gosta" userId="2c2ad22b42948491" providerId="Windows Live" clId="Web-{50555FD7-3590-4689-9923-3B681F8022FD}" dt="2020-12-11T19:56:32.863" v="1170"/>
          <ac:spMkLst>
            <pc:docMk/>
            <pc:sldMk cId="651175539" sldId="262"/>
            <ac:spMk id="43" creationId="{0C4379BF-8C7A-480A-BC36-DA55D92A9356}"/>
          </ac:spMkLst>
        </pc:spChg>
        <pc:grpChg chg="add">
          <ac:chgData name="Korisnik sa statusom gosta" userId="2c2ad22b42948491" providerId="Windows Live" clId="Web-{50555FD7-3590-4689-9923-3B681F8022FD}" dt="2020-12-11T19:56:32.863" v="1170"/>
          <ac:grpSpMkLst>
            <pc:docMk/>
            <pc:sldMk cId="651175539" sldId="262"/>
            <ac:grpSpMk id="13" creationId="{81E0B358-1267-4844-8B3D-B7A279B4175A}"/>
          </ac:grpSpMkLst>
        </pc:grpChg>
        <pc:grpChg chg="add">
          <ac:chgData name="Korisnik sa statusom gosta" userId="2c2ad22b42948491" providerId="Windows Live" clId="Web-{50555FD7-3590-4689-9923-3B681F8022FD}" dt="2020-12-11T19:56:32.863" v="1170"/>
          <ac:grpSpMkLst>
            <pc:docMk/>
            <pc:sldMk cId="651175539" sldId="262"/>
            <ac:grpSpMk id="27" creationId="{AF44CA9C-80E8-44E1-A79C-D6EBFC73BCA0}"/>
          </ac:grpSpMkLst>
        </pc:grpChg>
        <pc:picChg chg="add del mod">
          <ac:chgData name="Korisnik sa statusom gosta" userId="2c2ad22b42948491" providerId="Windows Live" clId="Web-{50555FD7-3590-4689-9923-3B681F8022FD}" dt="2020-12-11T19:55:48.487" v="1165"/>
          <ac:picMkLst>
            <pc:docMk/>
            <pc:sldMk cId="651175539" sldId="262"/>
            <ac:picMk id="4" creationId="{A9828AC0-D037-4978-9858-3FDED2E8C43A}"/>
          </ac:picMkLst>
        </pc:picChg>
        <pc:picChg chg="add del mod">
          <ac:chgData name="Korisnik sa statusom gosta" userId="2c2ad22b42948491" providerId="Windows Live" clId="Web-{50555FD7-3590-4689-9923-3B681F8022FD}" dt="2020-12-11T19:56:10.128" v="1167"/>
          <ac:picMkLst>
            <pc:docMk/>
            <pc:sldMk cId="651175539" sldId="262"/>
            <ac:picMk id="5" creationId="{BB1F62B4-85B9-4653-BA8F-A3CF76369A0C}"/>
          </ac:picMkLst>
        </pc:picChg>
        <pc:picChg chg="add mod">
          <ac:chgData name="Korisnik sa statusom gosta" userId="2c2ad22b42948491" providerId="Windows Live" clId="Web-{50555FD7-3590-4689-9923-3B681F8022FD}" dt="2020-12-11T19:56:32.863" v="1170"/>
          <ac:picMkLst>
            <pc:docMk/>
            <pc:sldMk cId="651175539" sldId="262"/>
            <ac:picMk id="6" creationId="{36863370-0D89-4BC3-AF6F-0C4CF1A52FCB}"/>
          </ac:picMkLst>
        </pc:picChg>
      </pc:sldChg>
      <pc:sldChg chg="modSp new">
        <pc:chgData name="Korisnik sa statusom gosta" userId="2c2ad22b42948491" providerId="Windows Live" clId="Web-{50555FD7-3590-4689-9923-3B681F8022FD}" dt="2020-12-11T20:11:19.555" v="1271" actId="20577"/>
        <pc:sldMkLst>
          <pc:docMk/>
          <pc:sldMk cId="1420009868" sldId="263"/>
        </pc:sldMkLst>
        <pc:spChg chg="mod">
          <ac:chgData name="Korisnik sa statusom gosta" userId="2c2ad22b42948491" providerId="Windows Live" clId="Web-{50555FD7-3590-4689-9923-3B681F8022FD}" dt="2020-12-11T20:02:39.918" v="1236" actId="20577"/>
          <ac:spMkLst>
            <pc:docMk/>
            <pc:sldMk cId="1420009868" sldId="263"/>
            <ac:spMk id="2" creationId="{4972214C-921A-419E-82F8-831C5D56C72E}"/>
          </ac:spMkLst>
        </pc:spChg>
        <pc:spChg chg="mod">
          <ac:chgData name="Korisnik sa statusom gosta" userId="2c2ad22b42948491" providerId="Windows Live" clId="Web-{50555FD7-3590-4689-9923-3B681F8022FD}" dt="2020-12-11T20:11:19.555" v="1271" actId="20577"/>
          <ac:spMkLst>
            <pc:docMk/>
            <pc:sldMk cId="1420009868" sldId="263"/>
            <ac:spMk id="3" creationId="{E04D618F-7F82-4951-8CD5-BA254A079765}"/>
          </ac:spMkLst>
        </pc:spChg>
      </pc:sldChg>
      <pc:sldChg chg="addSp modSp new">
        <pc:chgData name="Korisnik sa statusom gosta" userId="2c2ad22b42948491" providerId="Windows Live" clId="Web-{50555FD7-3590-4689-9923-3B681F8022FD}" dt="2020-12-11T20:10:48.117" v="1268" actId="20577"/>
        <pc:sldMkLst>
          <pc:docMk/>
          <pc:sldMk cId="950180860" sldId="264"/>
        </pc:sldMkLst>
        <pc:spChg chg="add mod">
          <ac:chgData name="Korisnik sa statusom gosta" userId="2c2ad22b42948491" providerId="Windows Live" clId="Web-{50555FD7-3590-4689-9923-3B681F8022FD}" dt="2020-12-11T20:10:48.117" v="1268" actId="20577"/>
          <ac:spMkLst>
            <pc:docMk/>
            <pc:sldMk cId="950180860" sldId="264"/>
            <ac:spMk id="2" creationId="{E75CA634-0071-4B0D-973A-094C7AF0DCFD}"/>
          </ac:spMkLst>
        </pc:spChg>
      </pc:sldChg>
      <pc:sldChg chg="addSp modSp new del">
        <pc:chgData name="Korisnik sa statusom gosta" userId="2c2ad22b42948491" providerId="Windows Live" clId="Web-{50555FD7-3590-4689-9923-3B681F8022FD}" dt="2020-12-11T20:01:45.917" v="1210"/>
        <pc:sldMkLst>
          <pc:docMk/>
          <pc:sldMk cId="1188047712" sldId="264"/>
        </pc:sldMkLst>
        <pc:spChg chg="add mod">
          <ac:chgData name="Korisnik sa statusom gosta" userId="2c2ad22b42948491" providerId="Windows Live" clId="Web-{50555FD7-3590-4689-9923-3B681F8022FD}" dt="2020-12-11T20:01:35.401" v="1209" actId="14100"/>
          <ac:spMkLst>
            <pc:docMk/>
            <pc:sldMk cId="1188047712" sldId="264"/>
            <ac:spMk id="2" creationId="{E9AC2CEB-F5B1-4174-BA71-C899B41C1586}"/>
          </ac:spMkLst>
        </pc:spChg>
      </pc:sldChg>
      <pc:sldChg chg="modSp new del">
        <pc:chgData name="Korisnik sa statusom gosta" userId="2c2ad22b42948491" providerId="Windows Live" clId="Web-{50555FD7-3590-4689-9923-3B681F8022FD}" dt="2020-12-11T20:08:55.380" v="1246"/>
        <pc:sldMkLst>
          <pc:docMk/>
          <pc:sldMk cId="1318918485" sldId="264"/>
        </pc:sldMkLst>
        <pc:spChg chg="mod">
          <ac:chgData name="Korisnik sa statusom gosta" userId="2c2ad22b42948491" providerId="Windows Live" clId="Web-{50555FD7-3590-4689-9923-3B681F8022FD}" dt="2020-12-11T20:08:40.051" v="1245" actId="14100"/>
          <ac:spMkLst>
            <pc:docMk/>
            <pc:sldMk cId="1318918485" sldId="264"/>
            <ac:spMk id="2" creationId="{7F456167-8811-4ECE-B86F-9FEA2F95807F}"/>
          </ac:spMkLst>
        </pc:spChg>
        <pc:spChg chg="mod">
          <ac:chgData name="Korisnik sa statusom gosta" userId="2c2ad22b42948491" providerId="Windows Live" clId="Web-{50555FD7-3590-4689-9923-3B681F8022FD}" dt="2020-12-11T20:08:31.489" v="1244" actId="14100"/>
          <ac:spMkLst>
            <pc:docMk/>
            <pc:sldMk cId="1318918485" sldId="264"/>
            <ac:spMk id="3" creationId="{FBAFCFFB-08F4-491C-ABA0-B62884D4E445}"/>
          </ac:spMkLst>
        </pc:spChg>
      </pc:sldChg>
      <pc:sldChg chg="addSp modSp new mod ord setBg">
        <pc:chgData name="Korisnik sa statusom gosta" userId="2c2ad22b42948491" providerId="Windows Live" clId="Web-{50555FD7-3590-4689-9923-3B681F8022FD}" dt="2020-12-11T20:15:29.857" v="1325"/>
        <pc:sldMkLst>
          <pc:docMk/>
          <pc:sldMk cId="2537502555" sldId="265"/>
        </pc:sldMkLst>
        <pc:spChg chg="mod">
          <ac:chgData name="Korisnik sa statusom gosta" userId="2c2ad22b42948491" providerId="Windows Live" clId="Web-{50555FD7-3590-4689-9923-3B681F8022FD}" dt="2020-12-11T20:14:09.824" v="1323"/>
          <ac:spMkLst>
            <pc:docMk/>
            <pc:sldMk cId="2537502555" sldId="265"/>
            <ac:spMk id="2" creationId="{DD7404B3-98A3-47A0-BC95-8461ACFE0F04}"/>
          </ac:spMkLst>
        </pc:spChg>
        <pc:spChg chg="add">
          <ac:chgData name="Korisnik sa statusom gosta" userId="2c2ad22b42948491" providerId="Windows Live" clId="Web-{50555FD7-3590-4689-9923-3B681F8022FD}" dt="2020-12-11T20:14:09.824" v="1323"/>
          <ac:spMkLst>
            <pc:docMk/>
            <pc:sldMk cId="2537502555" sldId="265"/>
            <ac:spMk id="35" creationId="{CE6C63DC-BAE4-42B6-8FDF-F6467C2D23AC}"/>
          </ac:spMkLst>
        </pc:spChg>
        <pc:spChg chg="add">
          <ac:chgData name="Korisnik sa statusom gosta" userId="2c2ad22b42948491" providerId="Windows Live" clId="Web-{50555FD7-3590-4689-9923-3B681F8022FD}" dt="2020-12-11T20:14:09.824" v="1323"/>
          <ac:spMkLst>
            <pc:docMk/>
            <pc:sldMk cId="2537502555" sldId="265"/>
            <ac:spMk id="37" creationId="{5BD23F8E-2E78-4C84-8EFB-FE6C8ACB7F1F}"/>
          </ac:spMkLst>
        </pc:spChg>
        <pc:spChg chg="add">
          <ac:chgData name="Korisnik sa statusom gosta" userId="2c2ad22b42948491" providerId="Windows Live" clId="Web-{50555FD7-3590-4689-9923-3B681F8022FD}" dt="2020-12-11T20:14:09.824" v="1323"/>
          <ac:spMkLst>
            <pc:docMk/>
            <pc:sldMk cId="2537502555" sldId="265"/>
            <ac:spMk id="39" creationId="{57ABABA7-0420-4200-9B65-1C1967CE9373}"/>
          </ac:spMkLst>
        </pc:spChg>
        <pc:spChg chg="add">
          <ac:chgData name="Korisnik sa statusom gosta" userId="2c2ad22b42948491" providerId="Windows Live" clId="Web-{50555FD7-3590-4689-9923-3B681F8022FD}" dt="2020-12-11T20:14:09.824" v="1323"/>
          <ac:spMkLst>
            <pc:docMk/>
            <pc:sldMk cId="2537502555" sldId="265"/>
            <ac:spMk id="41" creationId="{A317EBE3-FF86-4DA1-BC9A-331F7F2144E9}"/>
          </ac:spMkLst>
        </pc:spChg>
        <pc:grpChg chg="add">
          <ac:chgData name="Korisnik sa statusom gosta" userId="2c2ad22b42948491" providerId="Windows Live" clId="Web-{50555FD7-3590-4689-9923-3B681F8022FD}" dt="2020-12-11T20:14:09.824" v="1323"/>
          <ac:grpSpMkLst>
            <pc:docMk/>
            <pc:sldMk cId="2537502555" sldId="265"/>
            <ac:grpSpMk id="7" creationId="{8CD25866-F15D-40A4-AEC5-47C044637AB7}"/>
          </ac:grpSpMkLst>
        </pc:grpChg>
        <pc:grpChg chg="add">
          <ac:chgData name="Korisnik sa statusom gosta" userId="2c2ad22b42948491" providerId="Windows Live" clId="Web-{50555FD7-3590-4689-9923-3B681F8022FD}" dt="2020-12-11T20:14:09.824" v="1323"/>
          <ac:grpSpMkLst>
            <pc:docMk/>
            <pc:sldMk cId="2537502555" sldId="265"/>
            <ac:grpSpMk id="21" creationId="{0C4A17ED-96AA-44A6-A050-E1A7A1CDD9E7}"/>
          </ac:grpSpMkLst>
        </pc:grpChg>
        <pc:grpChg chg="add">
          <ac:chgData name="Korisnik sa statusom gosta" userId="2c2ad22b42948491" providerId="Windows Live" clId="Web-{50555FD7-3590-4689-9923-3B681F8022FD}" dt="2020-12-11T20:14:09.824" v="1323"/>
          <ac:grpSpMkLst>
            <pc:docMk/>
            <pc:sldMk cId="2537502555" sldId="265"/>
            <ac:grpSpMk id="43" creationId="{7A03E380-9CD1-4ABA-A763-9F9D252B8908}"/>
          </ac:grpSpMkLst>
        </pc:grpChg>
        <pc:cxnChg chg="add">
          <ac:chgData name="Korisnik sa statusom gosta" userId="2c2ad22b42948491" providerId="Windows Live" clId="Web-{50555FD7-3590-4689-9923-3B681F8022FD}" dt="2020-12-11T20:14:09.824" v="1323"/>
          <ac:cxnSpMkLst>
            <pc:docMk/>
            <pc:sldMk cId="2537502555" sldId="265"/>
            <ac:cxnSpMk id="57" creationId="{34D43EC1-35FA-4FC3-8526-F655CEB09D9C}"/>
          </ac:cxnSpMkLst>
        </pc:cxnChg>
      </pc:sldChg>
      <pc:sldMasterChg chg="del delSldLayout">
        <pc:chgData name="Korisnik sa statusom gosta" userId="2c2ad22b42948491" providerId="Windows Live" clId="Web-{50555FD7-3590-4689-9923-3B681F8022FD}" dt="2020-12-11T18:56:16.387" v="0"/>
        <pc:sldMasterMkLst>
          <pc:docMk/>
          <pc:sldMasterMk cId="2694809886" sldId="2147483648"/>
        </pc:sldMasterMkLst>
        <pc:sldLayoutChg chg="del">
          <pc:chgData name="Korisnik sa statusom gosta" userId="2c2ad22b42948491" providerId="Windows Live" clId="Web-{50555FD7-3590-4689-9923-3B681F8022FD}" dt="2020-12-11T18:56:16.387" v="0"/>
          <pc:sldLayoutMkLst>
            <pc:docMk/>
            <pc:sldMasterMk cId="2694809886" sldId="2147483648"/>
            <pc:sldLayoutMk cId="1082658918" sldId="2147483649"/>
          </pc:sldLayoutMkLst>
        </pc:sldLayoutChg>
        <pc:sldLayoutChg chg="del">
          <pc:chgData name="Korisnik sa statusom gosta" userId="2c2ad22b42948491" providerId="Windows Live" clId="Web-{50555FD7-3590-4689-9923-3B681F8022FD}" dt="2020-12-11T18:56:16.387" v="0"/>
          <pc:sldLayoutMkLst>
            <pc:docMk/>
            <pc:sldMasterMk cId="2694809886" sldId="2147483648"/>
            <pc:sldLayoutMk cId="886954500" sldId="2147483650"/>
          </pc:sldLayoutMkLst>
        </pc:sldLayoutChg>
        <pc:sldLayoutChg chg="del">
          <pc:chgData name="Korisnik sa statusom gosta" userId="2c2ad22b42948491" providerId="Windows Live" clId="Web-{50555FD7-3590-4689-9923-3B681F8022FD}" dt="2020-12-11T18:56:16.387" v="0"/>
          <pc:sldLayoutMkLst>
            <pc:docMk/>
            <pc:sldMasterMk cId="2694809886" sldId="2147483648"/>
            <pc:sldLayoutMk cId="2359007608" sldId="2147483651"/>
          </pc:sldLayoutMkLst>
        </pc:sldLayoutChg>
        <pc:sldLayoutChg chg="del">
          <pc:chgData name="Korisnik sa statusom gosta" userId="2c2ad22b42948491" providerId="Windows Live" clId="Web-{50555FD7-3590-4689-9923-3B681F8022FD}" dt="2020-12-11T18:56:16.387" v="0"/>
          <pc:sldLayoutMkLst>
            <pc:docMk/>
            <pc:sldMasterMk cId="2694809886" sldId="2147483648"/>
            <pc:sldLayoutMk cId="783060489" sldId="2147483652"/>
          </pc:sldLayoutMkLst>
        </pc:sldLayoutChg>
        <pc:sldLayoutChg chg="del">
          <pc:chgData name="Korisnik sa statusom gosta" userId="2c2ad22b42948491" providerId="Windows Live" clId="Web-{50555FD7-3590-4689-9923-3B681F8022FD}" dt="2020-12-11T18:56:16.387" v="0"/>
          <pc:sldLayoutMkLst>
            <pc:docMk/>
            <pc:sldMasterMk cId="2694809886" sldId="2147483648"/>
            <pc:sldLayoutMk cId="1481488179" sldId="2147483653"/>
          </pc:sldLayoutMkLst>
        </pc:sldLayoutChg>
        <pc:sldLayoutChg chg="del">
          <pc:chgData name="Korisnik sa statusom gosta" userId="2c2ad22b42948491" providerId="Windows Live" clId="Web-{50555FD7-3590-4689-9923-3B681F8022FD}" dt="2020-12-11T18:56:16.387" v="0"/>
          <pc:sldLayoutMkLst>
            <pc:docMk/>
            <pc:sldMasterMk cId="2694809886" sldId="2147483648"/>
            <pc:sldLayoutMk cId="839274352" sldId="2147483654"/>
          </pc:sldLayoutMkLst>
        </pc:sldLayoutChg>
        <pc:sldLayoutChg chg="del">
          <pc:chgData name="Korisnik sa statusom gosta" userId="2c2ad22b42948491" providerId="Windows Live" clId="Web-{50555FD7-3590-4689-9923-3B681F8022FD}" dt="2020-12-11T18:56:16.387" v="0"/>
          <pc:sldLayoutMkLst>
            <pc:docMk/>
            <pc:sldMasterMk cId="2694809886" sldId="2147483648"/>
            <pc:sldLayoutMk cId="3147506243" sldId="2147483655"/>
          </pc:sldLayoutMkLst>
        </pc:sldLayoutChg>
        <pc:sldLayoutChg chg="del">
          <pc:chgData name="Korisnik sa statusom gosta" userId="2c2ad22b42948491" providerId="Windows Live" clId="Web-{50555FD7-3590-4689-9923-3B681F8022FD}" dt="2020-12-11T18:56:16.387" v="0"/>
          <pc:sldLayoutMkLst>
            <pc:docMk/>
            <pc:sldMasterMk cId="2694809886" sldId="2147483648"/>
            <pc:sldLayoutMk cId="1410763909" sldId="2147483656"/>
          </pc:sldLayoutMkLst>
        </pc:sldLayoutChg>
        <pc:sldLayoutChg chg="del">
          <pc:chgData name="Korisnik sa statusom gosta" userId="2c2ad22b42948491" providerId="Windows Live" clId="Web-{50555FD7-3590-4689-9923-3B681F8022FD}" dt="2020-12-11T18:56:16.387" v="0"/>
          <pc:sldLayoutMkLst>
            <pc:docMk/>
            <pc:sldMasterMk cId="2694809886" sldId="2147483648"/>
            <pc:sldLayoutMk cId="3483497340" sldId="2147483657"/>
          </pc:sldLayoutMkLst>
        </pc:sldLayoutChg>
        <pc:sldLayoutChg chg="del">
          <pc:chgData name="Korisnik sa statusom gosta" userId="2c2ad22b42948491" providerId="Windows Live" clId="Web-{50555FD7-3590-4689-9923-3B681F8022FD}" dt="2020-12-11T18:56:16.387" v="0"/>
          <pc:sldLayoutMkLst>
            <pc:docMk/>
            <pc:sldMasterMk cId="2694809886" sldId="2147483648"/>
            <pc:sldLayoutMk cId="376506935" sldId="2147483658"/>
          </pc:sldLayoutMkLst>
        </pc:sldLayoutChg>
        <pc:sldLayoutChg chg="del">
          <pc:chgData name="Korisnik sa statusom gosta" userId="2c2ad22b42948491" providerId="Windows Live" clId="Web-{50555FD7-3590-4689-9923-3B681F8022FD}" dt="2020-12-11T18:56:16.387" v="0"/>
          <pc:sldLayoutMkLst>
            <pc:docMk/>
            <pc:sldMasterMk cId="2694809886" sldId="2147483648"/>
            <pc:sldLayoutMk cId="70337509" sldId="2147483659"/>
          </pc:sldLayoutMkLst>
        </pc:sldLayoutChg>
      </pc:sldMasterChg>
      <pc:sldMasterChg chg="add del addSldLayout delSldLayout modSldLayout">
        <pc:chgData name="Korisnik sa statusom gosta" userId="2c2ad22b42948491" providerId="Windows Live" clId="Web-{50555FD7-3590-4689-9923-3B681F8022FD}" dt="2020-12-11T18:56:21.887" v="1"/>
        <pc:sldMasterMkLst>
          <pc:docMk/>
          <pc:sldMasterMk cId="815572869" sldId="2147483660"/>
        </pc:sldMasterMkLst>
        <pc:sldLayoutChg chg="add del mod replId">
          <pc:chgData name="Korisnik sa statusom gosta" userId="2c2ad22b42948491" providerId="Windows Live" clId="Web-{50555FD7-3590-4689-9923-3B681F8022FD}" dt="2020-12-11T18:56:21.887" v="1"/>
          <pc:sldLayoutMkLst>
            <pc:docMk/>
            <pc:sldMasterMk cId="815572869" sldId="2147483660"/>
            <pc:sldLayoutMk cId="3311818561" sldId="2147483661"/>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3419817389" sldId="2147483662"/>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2904555503" sldId="2147483663"/>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317187279" sldId="2147483664"/>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2517922475" sldId="2147483665"/>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379238819" sldId="2147483666"/>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3283652515" sldId="2147483667"/>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3517237990" sldId="2147483668"/>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4199470399" sldId="2147483669"/>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3872906576" sldId="2147483670"/>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414294536" sldId="2147483671"/>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145726176" sldId="2147483672"/>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1046574534" sldId="2147483673"/>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3097289788" sldId="2147483674"/>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2606331987" sldId="2147483675"/>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4061465289" sldId="2147483676"/>
          </pc:sldLayoutMkLst>
        </pc:sldLayoutChg>
        <pc:sldLayoutChg chg="add del mod replId">
          <pc:chgData name="Korisnik sa statusom gosta" userId="2c2ad22b42948491" providerId="Windows Live" clId="Web-{50555FD7-3590-4689-9923-3B681F8022FD}" dt="2020-12-11T18:56:21.887" v="1"/>
          <pc:sldLayoutMkLst>
            <pc:docMk/>
            <pc:sldMasterMk cId="815572869" sldId="2147483660"/>
            <pc:sldLayoutMk cId="783554039" sldId="2147483677"/>
          </pc:sldLayoutMkLst>
        </pc:sldLayoutChg>
      </pc:sldMasterChg>
      <pc:sldMasterChg chg="add del addSldLayout delSldLayout modSldLayout">
        <pc:chgData name="Korisnik sa statusom gosta" userId="2c2ad22b42948491" providerId="Windows Live" clId="Web-{50555FD7-3590-4689-9923-3B681F8022FD}" dt="2020-12-11T18:56:29.622" v="2"/>
        <pc:sldMasterMkLst>
          <pc:docMk/>
          <pc:sldMasterMk cId="2292155220" sldId="2147483678"/>
        </pc:sldMasterMkLst>
        <pc:sldLayoutChg chg="add del mod replId">
          <pc:chgData name="Korisnik sa statusom gosta" userId="2c2ad22b42948491" providerId="Windows Live" clId="Web-{50555FD7-3590-4689-9923-3B681F8022FD}" dt="2020-12-11T18:56:29.622" v="2"/>
          <pc:sldLayoutMkLst>
            <pc:docMk/>
            <pc:sldMasterMk cId="2292155220" sldId="2147483678"/>
            <pc:sldLayoutMk cId="2329249437" sldId="2147483679"/>
          </pc:sldLayoutMkLst>
        </pc:sldLayoutChg>
        <pc:sldLayoutChg chg="add del mod replId">
          <pc:chgData name="Korisnik sa statusom gosta" userId="2c2ad22b42948491" providerId="Windows Live" clId="Web-{50555FD7-3590-4689-9923-3B681F8022FD}" dt="2020-12-11T18:56:29.622" v="2"/>
          <pc:sldLayoutMkLst>
            <pc:docMk/>
            <pc:sldMasterMk cId="2292155220" sldId="2147483678"/>
            <pc:sldLayoutMk cId="3928038836" sldId="2147483680"/>
          </pc:sldLayoutMkLst>
        </pc:sldLayoutChg>
        <pc:sldLayoutChg chg="add del mod replId">
          <pc:chgData name="Korisnik sa statusom gosta" userId="2c2ad22b42948491" providerId="Windows Live" clId="Web-{50555FD7-3590-4689-9923-3B681F8022FD}" dt="2020-12-11T18:56:29.622" v="2"/>
          <pc:sldLayoutMkLst>
            <pc:docMk/>
            <pc:sldMasterMk cId="2292155220" sldId="2147483678"/>
            <pc:sldLayoutMk cId="3251067443" sldId="2147483681"/>
          </pc:sldLayoutMkLst>
        </pc:sldLayoutChg>
        <pc:sldLayoutChg chg="add del mod replId">
          <pc:chgData name="Korisnik sa statusom gosta" userId="2c2ad22b42948491" providerId="Windows Live" clId="Web-{50555FD7-3590-4689-9923-3B681F8022FD}" dt="2020-12-11T18:56:29.622" v="2"/>
          <pc:sldLayoutMkLst>
            <pc:docMk/>
            <pc:sldMasterMk cId="2292155220" sldId="2147483678"/>
            <pc:sldLayoutMk cId="3782866383" sldId="2147483682"/>
          </pc:sldLayoutMkLst>
        </pc:sldLayoutChg>
        <pc:sldLayoutChg chg="add del mod replId">
          <pc:chgData name="Korisnik sa statusom gosta" userId="2c2ad22b42948491" providerId="Windows Live" clId="Web-{50555FD7-3590-4689-9923-3B681F8022FD}" dt="2020-12-11T18:56:29.622" v="2"/>
          <pc:sldLayoutMkLst>
            <pc:docMk/>
            <pc:sldMasterMk cId="2292155220" sldId="2147483678"/>
            <pc:sldLayoutMk cId="757004232" sldId="2147483683"/>
          </pc:sldLayoutMkLst>
        </pc:sldLayoutChg>
        <pc:sldLayoutChg chg="add del mod replId">
          <pc:chgData name="Korisnik sa statusom gosta" userId="2c2ad22b42948491" providerId="Windows Live" clId="Web-{50555FD7-3590-4689-9923-3B681F8022FD}" dt="2020-12-11T18:56:29.622" v="2"/>
          <pc:sldLayoutMkLst>
            <pc:docMk/>
            <pc:sldMasterMk cId="2292155220" sldId="2147483678"/>
            <pc:sldLayoutMk cId="3761759127" sldId="2147483684"/>
          </pc:sldLayoutMkLst>
        </pc:sldLayoutChg>
        <pc:sldLayoutChg chg="add del mod replId">
          <pc:chgData name="Korisnik sa statusom gosta" userId="2c2ad22b42948491" providerId="Windows Live" clId="Web-{50555FD7-3590-4689-9923-3B681F8022FD}" dt="2020-12-11T18:56:29.622" v="2"/>
          <pc:sldLayoutMkLst>
            <pc:docMk/>
            <pc:sldMasterMk cId="2292155220" sldId="2147483678"/>
            <pc:sldLayoutMk cId="1467471419" sldId="2147483685"/>
          </pc:sldLayoutMkLst>
        </pc:sldLayoutChg>
        <pc:sldLayoutChg chg="add del mod replId">
          <pc:chgData name="Korisnik sa statusom gosta" userId="2c2ad22b42948491" providerId="Windows Live" clId="Web-{50555FD7-3590-4689-9923-3B681F8022FD}" dt="2020-12-11T18:56:29.622" v="2"/>
          <pc:sldLayoutMkLst>
            <pc:docMk/>
            <pc:sldMasterMk cId="2292155220" sldId="2147483678"/>
            <pc:sldLayoutMk cId="660449861" sldId="2147483686"/>
          </pc:sldLayoutMkLst>
        </pc:sldLayoutChg>
        <pc:sldLayoutChg chg="add del mod replId">
          <pc:chgData name="Korisnik sa statusom gosta" userId="2c2ad22b42948491" providerId="Windows Live" clId="Web-{50555FD7-3590-4689-9923-3B681F8022FD}" dt="2020-12-11T18:56:29.622" v="2"/>
          <pc:sldLayoutMkLst>
            <pc:docMk/>
            <pc:sldMasterMk cId="2292155220" sldId="2147483678"/>
            <pc:sldLayoutMk cId="3594255405" sldId="2147483687"/>
          </pc:sldLayoutMkLst>
        </pc:sldLayoutChg>
        <pc:sldLayoutChg chg="add del mod replId">
          <pc:chgData name="Korisnik sa statusom gosta" userId="2c2ad22b42948491" providerId="Windows Live" clId="Web-{50555FD7-3590-4689-9923-3B681F8022FD}" dt="2020-12-11T18:56:29.622" v="2"/>
          <pc:sldLayoutMkLst>
            <pc:docMk/>
            <pc:sldMasterMk cId="2292155220" sldId="2147483678"/>
            <pc:sldLayoutMk cId="1380419974" sldId="2147483688"/>
          </pc:sldLayoutMkLst>
        </pc:sldLayoutChg>
        <pc:sldLayoutChg chg="add del mod replId">
          <pc:chgData name="Korisnik sa statusom gosta" userId="2c2ad22b42948491" providerId="Windows Live" clId="Web-{50555FD7-3590-4689-9923-3B681F8022FD}" dt="2020-12-11T18:56:29.622" v="2"/>
          <pc:sldLayoutMkLst>
            <pc:docMk/>
            <pc:sldMasterMk cId="2292155220" sldId="2147483678"/>
            <pc:sldLayoutMk cId="2636780651" sldId="2147483689"/>
          </pc:sldLayoutMkLst>
        </pc:sldLayoutChg>
      </pc:sldMasterChg>
      <pc:sldMasterChg chg="add addSldLayout modSldLayout">
        <pc:chgData name="Korisnik sa statusom gosta" userId="2c2ad22b42948491" providerId="Windows Live" clId="Web-{50555FD7-3590-4689-9923-3B681F8022FD}" dt="2020-12-11T18:56:29.622" v="2"/>
        <pc:sldMasterMkLst>
          <pc:docMk/>
          <pc:sldMasterMk cId="3659031239" sldId="2147483690"/>
        </pc:sldMasterMkLst>
        <pc:sldLayoutChg chg="add mod replId">
          <pc:chgData name="Korisnik sa statusom gosta" userId="2c2ad22b42948491" providerId="Windows Live" clId="Web-{50555FD7-3590-4689-9923-3B681F8022FD}" dt="2020-12-11T18:56:29.622" v="2"/>
          <pc:sldLayoutMkLst>
            <pc:docMk/>
            <pc:sldMasterMk cId="3659031239" sldId="2147483690"/>
            <pc:sldLayoutMk cId="907090632" sldId="2147483691"/>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3963089014" sldId="2147483692"/>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3087437789" sldId="2147483693"/>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3551447237" sldId="2147483694"/>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911404362" sldId="2147483695"/>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3029970008" sldId="2147483696"/>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4293128143" sldId="2147483697"/>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2227208309" sldId="2147483698"/>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3408769883" sldId="2147483699"/>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2808619506" sldId="2147483700"/>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2098974335" sldId="2147483701"/>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255161657" sldId="2147483702"/>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1841631249" sldId="2147483703"/>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3159607055" sldId="2147483704"/>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2438043403" sldId="2147483705"/>
          </pc:sldLayoutMkLst>
        </pc:sldLayoutChg>
        <pc:sldLayoutChg chg="add mod replId">
          <pc:chgData name="Korisnik sa statusom gosta" userId="2c2ad22b42948491" providerId="Windows Live" clId="Web-{50555FD7-3590-4689-9923-3B681F8022FD}" dt="2020-12-11T18:56:29.622" v="2"/>
          <pc:sldLayoutMkLst>
            <pc:docMk/>
            <pc:sldMasterMk cId="3659031239" sldId="2147483690"/>
            <pc:sldLayoutMk cId="367083484" sldId="2147483706"/>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dirty="0"/>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07090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dirty="0"/>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63089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87437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51447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11404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29970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93128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dirty="0"/>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27208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08769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dirty="0"/>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08619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dirty="0"/>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98974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dirty="0"/>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5161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dirty="0"/>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41631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dirty="0"/>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596070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380434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7083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12/11/2020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5903123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D356F1A-690D-401E-8CF3-E4686CDFE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1" name="Group 20">
            <a:extLst>
              <a:ext uri="{FF2B5EF4-FFF2-40B4-BE49-F238E27FC236}">
                <a16:creationId xmlns:a16="http://schemas.microsoft.com/office/drawing/2014/main" id="{F398A7BA-9279-4363-9D59-238782AB6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57608" y="228600"/>
            <a:ext cx="2851523" cy="6638625"/>
            <a:chOff x="2487613" y="285750"/>
            <a:chExt cx="2428875" cy="5654676"/>
          </a:xfrm>
        </p:grpSpPr>
        <p:sp>
          <p:nvSpPr>
            <p:cNvPr id="22" name="Freeform 11">
              <a:extLst>
                <a:ext uri="{FF2B5EF4-FFF2-40B4-BE49-F238E27FC236}">
                  <a16:creationId xmlns:a16="http://schemas.microsoft.com/office/drawing/2014/main" id="{8ACCBEEF-7085-4833-8335-E4613C0A1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3" name="Freeform 12">
              <a:extLst>
                <a:ext uri="{FF2B5EF4-FFF2-40B4-BE49-F238E27FC236}">
                  <a16:creationId xmlns:a16="http://schemas.microsoft.com/office/drawing/2014/main" id="{B39C0EC5-6C91-409A-AB3F-D66AF23E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4" name="Freeform 13">
              <a:extLst>
                <a:ext uri="{FF2B5EF4-FFF2-40B4-BE49-F238E27FC236}">
                  <a16:creationId xmlns:a16="http://schemas.microsoft.com/office/drawing/2014/main" id="{4D4A9340-30CF-474C-AC93-3E9048DFE9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5" name="Freeform 14">
              <a:extLst>
                <a:ext uri="{FF2B5EF4-FFF2-40B4-BE49-F238E27FC236}">
                  <a16:creationId xmlns:a16="http://schemas.microsoft.com/office/drawing/2014/main" id="{C2D90565-D660-46B2-B574-5A6E37C8B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6" name="Freeform 15">
              <a:extLst>
                <a:ext uri="{FF2B5EF4-FFF2-40B4-BE49-F238E27FC236}">
                  <a16:creationId xmlns:a16="http://schemas.microsoft.com/office/drawing/2014/main" id="{4ADDF1F8-3D32-49F9-8A53-B01C2D92C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7" name="Freeform 16">
              <a:extLst>
                <a:ext uri="{FF2B5EF4-FFF2-40B4-BE49-F238E27FC236}">
                  <a16:creationId xmlns:a16="http://schemas.microsoft.com/office/drawing/2014/main" id="{DD712377-DF82-454C-8AF4-CA6811292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28" name="Freeform 17">
              <a:extLst>
                <a:ext uri="{FF2B5EF4-FFF2-40B4-BE49-F238E27FC236}">
                  <a16:creationId xmlns:a16="http://schemas.microsoft.com/office/drawing/2014/main" id="{694E1871-CC0E-4704-902D-A324F58E4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9" name="Freeform 18">
              <a:extLst>
                <a:ext uri="{FF2B5EF4-FFF2-40B4-BE49-F238E27FC236}">
                  <a16:creationId xmlns:a16="http://schemas.microsoft.com/office/drawing/2014/main" id="{6CEE1CA2-8DDF-468B-B5E5-B584B84BD6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0" name="Freeform 19">
              <a:extLst>
                <a:ext uri="{FF2B5EF4-FFF2-40B4-BE49-F238E27FC236}">
                  <a16:creationId xmlns:a16="http://schemas.microsoft.com/office/drawing/2014/main" id="{AAA4172B-3921-482A-ABEF-E70C9242A4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1" name="Freeform 20">
              <a:extLst>
                <a:ext uri="{FF2B5EF4-FFF2-40B4-BE49-F238E27FC236}">
                  <a16:creationId xmlns:a16="http://schemas.microsoft.com/office/drawing/2014/main" id="{6D277B64-E367-442D-B59F-993A45856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2" name="Freeform 21">
              <a:extLst>
                <a:ext uri="{FF2B5EF4-FFF2-40B4-BE49-F238E27FC236}">
                  <a16:creationId xmlns:a16="http://schemas.microsoft.com/office/drawing/2014/main" id="{B4BA4199-8677-44FF-BD30-63130A0F5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3" name="Freeform 22">
              <a:extLst>
                <a:ext uri="{FF2B5EF4-FFF2-40B4-BE49-F238E27FC236}">
                  <a16:creationId xmlns:a16="http://schemas.microsoft.com/office/drawing/2014/main" id="{A890CEB5-09DD-4185-9405-A39BA6405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35" name="Group 34">
            <a:extLst>
              <a:ext uri="{FF2B5EF4-FFF2-40B4-BE49-F238E27FC236}">
                <a16:creationId xmlns:a16="http://schemas.microsoft.com/office/drawing/2014/main" id="{3B88DAD3-AF6F-4D6C-8512-7239A69A40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84823" y="-786"/>
            <a:ext cx="2356675" cy="6854040"/>
            <a:chOff x="6627813" y="194833"/>
            <a:chExt cx="1952625" cy="5678918"/>
          </a:xfrm>
        </p:grpSpPr>
        <p:sp>
          <p:nvSpPr>
            <p:cNvPr id="36" name="Freeform 27">
              <a:extLst>
                <a:ext uri="{FF2B5EF4-FFF2-40B4-BE49-F238E27FC236}">
                  <a16:creationId xmlns:a16="http://schemas.microsoft.com/office/drawing/2014/main" id="{1BA39A29-3A4E-4822-A540-9AD6ACCBA9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37" name="Freeform 28">
              <a:extLst>
                <a:ext uri="{FF2B5EF4-FFF2-40B4-BE49-F238E27FC236}">
                  <a16:creationId xmlns:a16="http://schemas.microsoft.com/office/drawing/2014/main" id="{B2ACACE6-15B3-4FAF-AA08-E1006B3FD5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38" name="Freeform 29">
              <a:extLst>
                <a:ext uri="{FF2B5EF4-FFF2-40B4-BE49-F238E27FC236}">
                  <a16:creationId xmlns:a16="http://schemas.microsoft.com/office/drawing/2014/main" id="{1F9A4D9A-69F4-4FEC-B0DE-DD76F476E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9" name="Freeform 30">
              <a:extLst>
                <a:ext uri="{FF2B5EF4-FFF2-40B4-BE49-F238E27FC236}">
                  <a16:creationId xmlns:a16="http://schemas.microsoft.com/office/drawing/2014/main" id="{E92DC9B5-F16D-4C41-824C-822DE7AA0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40" name="Freeform 31">
              <a:extLst>
                <a:ext uri="{FF2B5EF4-FFF2-40B4-BE49-F238E27FC236}">
                  <a16:creationId xmlns:a16="http://schemas.microsoft.com/office/drawing/2014/main" id="{E737D559-8865-4000-A777-792FF67549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41" name="Freeform 32">
              <a:extLst>
                <a:ext uri="{FF2B5EF4-FFF2-40B4-BE49-F238E27FC236}">
                  <a16:creationId xmlns:a16="http://schemas.microsoft.com/office/drawing/2014/main" id="{B1C2147A-442E-40A4-8A97-FF053B9D2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42" name="Freeform 33">
              <a:extLst>
                <a:ext uri="{FF2B5EF4-FFF2-40B4-BE49-F238E27FC236}">
                  <a16:creationId xmlns:a16="http://schemas.microsoft.com/office/drawing/2014/main" id="{B138F17C-6D47-4F1B-BE44-4A47FBCFF3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43" name="Freeform 34">
              <a:extLst>
                <a:ext uri="{FF2B5EF4-FFF2-40B4-BE49-F238E27FC236}">
                  <a16:creationId xmlns:a16="http://schemas.microsoft.com/office/drawing/2014/main" id="{1BCD5498-C801-426F-9CDD-B84178E72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44" name="Freeform 35">
              <a:extLst>
                <a:ext uri="{FF2B5EF4-FFF2-40B4-BE49-F238E27FC236}">
                  <a16:creationId xmlns:a16="http://schemas.microsoft.com/office/drawing/2014/main" id="{6DB0639C-39E0-4218-B7D1-0408D870F4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45" name="Freeform 36">
              <a:extLst>
                <a:ext uri="{FF2B5EF4-FFF2-40B4-BE49-F238E27FC236}">
                  <a16:creationId xmlns:a16="http://schemas.microsoft.com/office/drawing/2014/main" id="{72715634-CCEA-4B5D-94D7-E2C090EA1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46" name="Freeform 37">
              <a:extLst>
                <a:ext uri="{FF2B5EF4-FFF2-40B4-BE49-F238E27FC236}">
                  <a16:creationId xmlns:a16="http://schemas.microsoft.com/office/drawing/2014/main" id="{6BE08C78-1349-4408-8CE2-ED20F3244D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47" name="Freeform 38">
              <a:extLst>
                <a:ext uri="{FF2B5EF4-FFF2-40B4-BE49-F238E27FC236}">
                  <a16:creationId xmlns:a16="http://schemas.microsoft.com/office/drawing/2014/main" id="{642D5BF8-EF6C-43FC-947B-6986882110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Naslov 1"/>
          <p:cNvSpPr>
            <a:spLocks noGrp="1"/>
          </p:cNvSpPr>
          <p:nvPr>
            <p:ph type="ctrTitle"/>
          </p:nvPr>
        </p:nvSpPr>
        <p:spPr>
          <a:xfrm>
            <a:off x="5825066" y="2514600"/>
            <a:ext cx="5681134" cy="2262781"/>
          </a:xfrm>
        </p:spPr>
        <p:txBody>
          <a:bodyPr>
            <a:normAutofit/>
          </a:bodyPr>
          <a:lstStyle/>
          <a:p>
            <a:r>
              <a:rPr lang="sr-Latn-RS" sz="4400"/>
              <a:t>Кнез Лазар</a:t>
            </a:r>
          </a:p>
        </p:txBody>
      </p:sp>
      <p:sp>
        <p:nvSpPr>
          <p:cNvPr id="3" name="Podnaslov 2"/>
          <p:cNvSpPr>
            <a:spLocks noGrp="1"/>
          </p:cNvSpPr>
          <p:nvPr>
            <p:ph type="subTitle" idx="1"/>
          </p:nvPr>
        </p:nvSpPr>
        <p:spPr>
          <a:xfrm>
            <a:off x="5825066" y="4777379"/>
            <a:ext cx="5681134" cy="1126283"/>
          </a:xfrm>
        </p:spPr>
        <p:txBody>
          <a:bodyPr>
            <a:normAutofit/>
          </a:bodyPr>
          <a:lstStyle/>
          <a:p>
            <a:r>
              <a:rPr lang="sr-Latn-RS"/>
              <a:t>(1329-1389)</a:t>
            </a:r>
          </a:p>
        </p:txBody>
      </p:sp>
      <p:sp>
        <p:nvSpPr>
          <p:cNvPr id="49" name="Rectangle 48">
            <a:extLst>
              <a:ext uri="{FF2B5EF4-FFF2-40B4-BE49-F238E27FC236}">
                <a16:creationId xmlns:a16="http://schemas.microsoft.com/office/drawing/2014/main" id="{8841A10E-0F0E-4596-8888-870D70925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7599"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51" name="Freeform 33">
            <a:extLst>
              <a:ext uri="{FF2B5EF4-FFF2-40B4-BE49-F238E27FC236}">
                <a16:creationId xmlns:a16="http://schemas.microsoft.com/office/drawing/2014/main" id="{29B1E55C-E51F-4093-A2A8-137C3E9014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657599"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pic>
        <p:nvPicPr>
          <p:cNvPr id="5" name="Slika 5" descr="Slika na kojoj se nalazi tekst, knjiga, čovek, fotografija&#10;&#10;Opis je automatski generisan">
            <a:extLst>
              <a:ext uri="{FF2B5EF4-FFF2-40B4-BE49-F238E27FC236}">
                <a16:creationId xmlns:a16="http://schemas.microsoft.com/office/drawing/2014/main" id="{572B72CC-9F06-4217-9C13-D669AF3A5EE4}"/>
              </a:ext>
            </a:extLst>
          </p:cNvPr>
          <p:cNvPicPr>
            <a:picLocks noChangeAspect="1"/>
          </p:cNvPicPr>
          <p:nvPr/>
        </p:nvPicPr>
        <p:blipFill rotWithShape="1">
          <a:blip r:embed="rId2"/>
          <a:srcRect l="12744" r="11713"/>
          <a:stretch/>
        </p:blipFill>
        <p:spPr>
          <a:xfrm>
            <a:off x="-2650" y="10"/>
            <a:ext cx="3681047" cy="6857990"/>
          </a:xfrm>
          <a:prstGeom prst="rect">
            <a:avLst/>
          </a:prstGeom>
        </p:spPr>
      </p:pic>
      <p:sp>
        <p:nvSpPr>
          <p:cNvPr id="4" name="Okvir za tekst 3">
            <a:extLst>
              <a:ext uri="{FF2B5EF4-FFF2-40B4-BE49-F238E27FC236}">
                <a16:creationId xmlns:a16="http://schemas.microsoft.com/office/drawing/2014/main" id="{451FD019-709A-4C43-A152-48DBE0E4061B}"/>
              </a:ext>
            </a:extLst>
          </p:cNvPr>
          <p:cNvSpPr txBox="1"/>
          <p:nvPr/>
        </p:nvSpPr>
        <p:spPr>
          <a:xfrm>
            <a:off x="4724400" y="320040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200" dirty="0"/>
          </a:p>
        </p:txBody>
      </p:sp>
    </p:spTree>
    <p:extLst>
      <p:ext uri="{BB962C8B-B14F-4D97-AF65-F5344CB8AC3E}">
        <p14:creationId xmlns:p14="http://schemas.microsoft.com/office/powerpoint/2010/main" val="176570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CD306B45-25EE-434D-ABA9-A27B7932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A83921D3-AE32-4746-BCBB-239DBFE40CDF}"/>
              </a:ext>
            </a:extLst>
          </p:cNvPr>
          <p:cNvSpPr>
            <a:spLocks noGrp="1"/>
          </p:cNvSpPr>
          <p:nvPr>
            <p:ph type="title"/>
          </p:nvPr>
        </p:nvSpPr>
        <p:spPr>
          <a:xfrm>
            <a:off x="1046019" y="942108"/>
            <a:ext cx="3256550" cy="4969113"/>
          </a:xfrm>
        </p:spPr>
        <p:txBody>
          <a:bodyPr anchor="ctr">
            <a:normAutofit/>
          </a:bodyPr>
          <a:lstStyle/>
          <a:p>
            <a:r>
              <a:rPr lang="sr-Latn-RS">
                <a:solidFill>
                  <a:schemeClr val="tx2">
                    <a:lumMod val="75000"/>
                  </a:schemeClr>
                </a:solidFill>
              </a:rPr>
              <a:t>Животопис Кнеза Лазара</a:t>
            </a:r>
          </a:p>
        </p:txBody>
      </p:sp>
      <p:sp>
        <p:nvSpPr>
          <p:cNvPr id="52" name="Rectangle 51">
            <a:extLst>
              <a:ext uri="{FF2B5EF4-FFF2-40B4-BE49-F238E27FC236}">
                <a16:creationId xmlns:a16="http://schemas.microsoft.com/office/drawing/2014/main" id="{0A42F85E-4939-431E-8B4A-EC07C8E0A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cxnSp>
        <p:nvCxnSpPr>
          <p:cNvPr id="54" name="Straight Connector 53">
            <a:extLst>
              <a:ext uri="{FF2B5EF4-FFF2-40B4-BE49-F238E27FC236}">
                <a16:creationId xmlns:a16="http://schemas.microsoft.com/office/drawing/2014/main" id="{27EBB3F9-D6F7-4F6A-8843-9FEBA15E49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5D2B17EF-74EB-4C33-B2E2-8E727B2E7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57" name="Freeform 11">
              <a:extLst>
                <a:ext uri="{FF2B5EF4-FFF2-40B4-BE49-F238E27FC236}">
                  <a16:creationId xmlns:a16="http://schemas.microsoft.com/office/drawing/2014/main" id="{0A5F1F8A-3206-4B86-883F-65E98BB6E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58" name="Freeform 12">
              <a:extLst>
                <a:ext uri="{FF2B5EF4-FFF2-40B4-BE49-F238E27FC236}">
                  <a16:creationId xmlns:a16="http://schemas.microsoft.com/office/drawing/2014/main" id="{6935F8C7-CC88-4243-9786-F3CDBF04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59" name="Freeform 13">
              <a:extLst>
                <a:ext uri="{FF2B5EF4-FFF2-40B4-BE49-F238E27FC236}">
                  <a16:creationId xmlns:a16="http://schemas.microsoft.com/office/drawing/2014/main" id="{9AF7BAD9-71B3-40D8-A089-EFF7FE67B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60" name="Freeform 14">
              <a:extLst>
                <a:ext uri="{FF2B5EF4-FFF2-40B4-BE49-F238E27FC236}">
                  <a16:creationId xmlns:a16="http://schemas.microsoft.com/office/drawing/2014/main" id="{6467094F-AEF0-4D3B-BB76-8B3C1F08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61" name="Freeform 15">
              <a:extLst>
                <a:ext uri="{FF2B5EF4-FFF2-40B4-BE49-F238E27FC236}">
                  <a16:creationId xmlns:a16="http://schemas.microsoft.com/office/drawing/2014/main" id="{36F56AF9-DEF1-44E7-BF42-6AAC1AA9D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62" name="Freeform 16">
              <a:extLst>
                <a:ext uri="{FF2B5EF4-FFF2-40B4-BE49-F238E27FC236}">
                  <a16:creationId xmlns:a16="http://schemas.microsoft.com/office/drawing/2014/main" id="{A43EBE71-20BA-4A40-A513-516678089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63" name="Freeform 17">
              <a:extLst>
                <a:ext uri="{FF2B5EF4-FFF2-40B4-BE49-F238E27FC236}">
                  <a16:creationId xmlns:a16="http://schemas.microsoft.com/office/drawing/2014/main" id="{1DB39648-7B38-4D0B-93C5-048EC4A45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64" name="Freeform 18">
              <a:extLst>
                <a:ext uri="{FF2B5EF4-FFF2-40B4-BE49-F238E27FC236}">
                  <a16:creationId xmlns:a16="http://schemas.microsoft.com/office/drawing/2014/main" id="{8DD2661F-DE5F-45EA-B30B-7C6589638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65" name="Freeform 19">
              <a:extLst>
                <a:ext uri="{FF2B5EF4-FFF2-40B4-BE49-F238E27FC236}">
                  <a16:creationId xmlns:a16="http://schemas.microsoft.com/office/drawing/2014/main" id="{ABF0A0E5-E68E-4183-A913-228692FD8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66" name="Freeform 20">
              <a:extLst>
                <a:ext uri="{FF2B5EF4-FFF2-40B4-BE49-F238E27FC236}">
                  <a16:creationId xmlns:a16="http://schemas.microsoft.com/office/drawing/2014/main" id="{615D8F55-8ACD-4EFE-A832-06E78547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67" name="Freeform 21">
              <a:extLst>
                <a:ext uri="{FF2B5EF4-FFF2-40B4-BE49-F238E27FC236}">
                  <a16:creationId xmlns:a16="http://schemas.microsoft.com/office/drawing/2014/main" id="{0FDF4201-8CEC-474B-A6B1-88039B704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68" name="Freeform 22">
              <a:extLst>
                <a:ext uri="{FF2B5EF4-FFF2-40B4-BE49-F238E27FC236}">
                  <a16:creationId xmlns:a16="http://schemas.microsoft.com/office/drawing/2014/main" id="{0F60AEA4-B25F-417E-93FC-59686DFBE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3" name="Čuvar mesta za sadržaj 2">
            <a:extLst>
              <a:ext uri="{FF2B5EF4-FFF2-40B4-BE49-F238E27FC236}">
                <a16:creationId xmlns:a16="http://schemas.microsoft.com/office/drawing/2014/main" id="{4DCBD632-D6A9-48CD-A013-4EE874848F49}"/>
              </a:ext>
            </a:extLst>
          </p:cNvPr>
          <p:cNvSpPr>
            <a:spLocks noGrp="1"/>
          </p:cNvSpPr>
          <p:nvPr>
            <p:ph idx="1"/>
          </p:nvPr>
        </p:nvSpPr>
        <p:spPr>
          <a:xfrm>
            <a:off x="5049062" y="942108"/>
            <a:ext cx="6455549" cy="4969114"/>
          </a:xfrm>
        </p:spPr>
        <p:txBody>
          <a:bodyPr vert="horz" lIns="91440" tIns="45720" rIns="91440" bIns="45720" rtlCol="0" anchor="ctr">
            <a:normAutofit/>
          </a:bodyPr>
          <a:lstStyle/>
          <a:p>
            <a:r>
              <a:rPr lang="sr-Latn-RS" sz="1700">
                <a:solidFill>
                  <a:schemeClr val="tx2">
                    <a:lumMod val="75000"/>
                  </a:schemeClr>
                </a:solidFill>
              </a:rPr>
              <a:t>- Рођен је 1329. године у Прилепцу крај Новог Брда.</a:t>
            </a:r>
          </a:p>
          <a:p>
            <a:r>
              <a:rPr lang="sr-Latn-RS" sz="1700">
                <a:solidFill>
                  <a:schemeClr val="tx2">
                    <a:lumMod val="75000"/>
                  </a:schemeClr>
                </a:solidFill>
              </a:rPr>
              <a:t>- 1353. године жени се Милицом, кћерком војводе Вратка.</a:t>
            </a:r>
          </a:p>
          <a:p>
            <a:r>
              <a:rPr lang="sr-Latn-RS" sz="1700">
                <a:solidFill>
                  <a:schemeClr val="tx2">
                    <a:lumMod val="75000"/>
                  </a:schemeClr>
                </a:solidFill>
              </a:rPr>
              <a:t>- Око 1365. године </a:t>
            </a:r>
            <a:r>
              <a:rPr lang="sr-Latn-RS" sz="1700">
                <a:solidFill>
                  <a:schemeClr val="tx2">
                    <a:lumMod val="75000"/>
                  </a:schemeClr>
                </a:solidFill>
                <a:ea typeface="+mn-lt"/>
                <a:cs typeface="+mn-lt"/>
              </a:rPr>
              <a:t>његов брат Вукашин Мрњавчевић постаје краљ. Претпоставља се да у то време и Лазаар постаје Кнез.</a:t>
            </a:r>
          </a:p>
          <a:p>
            <a:r>
              <a:rPr lang="sr-Latn-RS" sz="1700">
                <a:solidFill>
                  <a:schemeClr val="tx2">
                    <a:lumMod val="75000"/>
                  </a:schemeClr>
                </a:solidFill>
              </a:rPr>
              <a:t>- 1373. године односи победу над жупаном Николом Алтомановићем, после чега се наметнуо као најмоћнији обласни господар и добио подршку српске цркве.</a:t>
            </a:r>
          </a:p>
          <a:p>
            <a:r>
              <a:rPr lang="sr-Latn-RS" sz="1700">
                <a:solidFill>
                  <a:schemeClr val="tx2">
                    <a:lumMod val="75000"/>
                  </a:schemeClr>
                </a:solidFill>
              </a:rPr>
              <a:t>- 1375- 76. године настаје прва сачувана повеља коју потписује као кнез.</a:t>
            </a:r>
          </a:p>
          <a:p>
            <a:r>
              <a:rPr lang="sr-Latn-RS" sz="1700">
                <a:solidFill>
                  <a:schemeClr val="tx2">
                    <a:lumMod val="75000"/>
                  </a:schemeClr>
                </a:solidFill>
              </a:rPr>
              <a:t>- 1377. године родио му се син наследник Стефан.</a:t>
            </a:r>
          </a:p>
          <a:p>
            <a:r>
              <a:rPr lang="sr-Latn-RS" sz="1700">
                <a:solidFill>
                  <a:schemeClr val="tx2">
                    <a:lumMod val="75000"/>
                  </a:schemeClr>
                </a:solidFill>
              </a:rPr>
              <a:t>- 1389. године кнез Лазар гине у боју на Косову.</a:t>
            </a:r>
          </a:p>
          <a:p>
            <a:pPr marL="0" indent="0">
              <a:buNone/>
            </a:pPr>
            <a:endParaRPr lang="sr-Latn-RS" sz="1700">
              <a:solidFill>
                <a:schemeClr val="tx2">
                  <a:lumMod val="75000"/>
                </a:schemeClr>
              </a:solidFill>
            </a:endParaRPr>
          </a:p>
        </p:txBody>
      </p:sp>
    </p:spTree>
    <p:extLst>
      <p:ext uri="{BB962C8B-B14F-4D97-AF65-F5344CB8AC3E}">
        <p14:creationId xmlns:p14="http://schemas.microsoft.com/office/powerpoint/2010/main" val="3856140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62" name="Group 61">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63"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64"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65"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66"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67"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68"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69"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70"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71"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72"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73"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74"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76" name="Group 75">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77"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78"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79"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80"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81"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82"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83"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84"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85"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86"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87"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88"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90" name="Rectangle 89">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92" name="Freeform 6">
            <a:extLst>
              <a:ext uri="{FF2B5EF4-FFF2-40B4-BE49-F238E27FC236}">
                <a16:creationId xmlns:a16="http://schemas.microsoft.com/office/drawing/2014/main" id="{5BD23F8E-2E78-4C84-8EFB-FE6C8ACB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useBgFill="1">
        <p:nvSpPr>
          <p:cNvPr id="94" name="Rectangle 93">
            <a:extLst>
              <a:ext uri="{FF2B5EF4-FFF2-40B4-BE49-F238E27FC236}">
                <a16:creationId xmlns:a16="http://schemas.microsoft.com/office/drawing/2014/main" id="{57ABABA7-0420-4200-9B65-1C1967CE9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A317EBE3-FF86-4DA1-BC9A-331F7F214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grpSp>
        <p:nvGrpSpPr>
          <p:cNvPr id="98" name="Group 97">
            <a:extLst>
              <a:ext uri="{FF2B5EF4-FFF2-40B4-BE49-F238E27FC236}">
                <a16:creationId xmlns:a16="http://schemas.microsoft.com/office/drawing/2014/main" id="{7A03E380-9CD1-4ABA-A763-9F9D252B89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2">
              <a:lumMod val="90000"/>
            </a:schemeClr>
          </a:solidFill>
        </p:grpSpPr>
        <p:sp>
          <p:nvSpPr>
            <p:cNvPr id="99" name="Freeform 11">
              <a:extLst>
                <a:ext uri="{FF2B5EF4-FFF2-40B4-BE49-F238E27FC236}">
                  <a16:creationId xmlns:a16="http://schemas.microsoft.com/office/drawing/2014/main" id="{66E01B84-4C2B-4DE5-90C8-9C4001A75B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00" name="Freeform 12">
              <a:extLst>
                <a:ext uri="{FF2B5EF4-FFF2-40B4-BE49-F238E27FC236}">
                  <a16:creationId xmlns:a16="http://schemas.microsoft.com/office/drawing/2014/main" id="{64CE5A7A-D5C5-4FE5-860C-0B5748FDE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01" name="Freeform 13">
              <a:extLst>
                <a:ext uri="{FF2B5EF4-FFF2-40B4-BE49-F238E27FC236}">
                  <a16:creationId xmlns:a16="http://schemas.microsoft.com/office/drawing/2014/main" id="{016A7D2A-6EEA-47B8-A763-7D82E41B3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02" name="Freeform 14">
              <a:extLst>
                <a:ext uri="{FF2B5EF4-FFF2-40B4-BE49-F238E27FC236}">
                  <a16:creationId xmlns:a16="http://schemas.microsoft.com/office/drawing/2014/main" id="{E758F6E7-6DEC-48D0-ACB1-E5E26B13E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03" name="Freeform 15">
              <a:extLst>
                <a:ext uri="{FF2B5EF4-FFF2-40B4-BE49-F238E27FC236}">
                  <a16:creationId xmlns:a16="http://schemas.microsoft.com/office/drawing/2014/main" id="{B56657FF-C027-42E7-859B-902929B6FA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04" name="Freeform 16">
              <a:extLst>
                <a:ext uri="{FF2B5EF4-FFF2-40B4-BE49-F238E27FC236}">
                  <a16:creationId xmlns:a16="http://schemas.microsoft.com/office/drawing/2014/main" id="{79047F2A-5978-46C6-B3A2-54AAC2136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05" name="Freeform 17">
              <a:extLst>
                <a:ext uri="{FF2B5EF4-FFF2-40B4-BE49-F238E27FC236}">
                  <a16:creationId xmlns:a16="http://schemas.microsoft.com/office/drawing/2014/main" id="{F3BE8FD1-0A72-4640-AC7A-2E057273F8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106" name="Freeform 18">
              <a:extLst>
                <a:ext uri="{FF2B5EF4-FFF2-40B4-BE49-F238E27FC236}">
                  <a16:creationId xmlns:a16="http://schemas.microsoft.com/office/drawing/2014/main" id="{752FC782-A372-4D11-B20D-958955E56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107" name="Freeform 19">
              <a:extLst>
                <a:ext uri="{FF2B5EF4-FFF2-40B4-BE49-F238E27FC236}">
                  <a16:creationId xmlns:a16="http://schemas.microsoft.com/office/drawing/2014/main" id="{AA00B2F1-BEE2-444A-8249-C8E3212CA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108" name="Freeform 20">
              <a:extLst>
                <a:ext uri="{FF2B5EF4-FFF2-40B4-BE49-F238E27FC236}">
                  <a16:creationId xmlns:a16="http://schemas.microsoft.com/office/drawing/2014/main" id="{E7F5747E-514B-4CF7-B6B0-DAD714909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109" name="Freeform 21">
              <a:extLst>
                <a:ext uri="{FF2B5EF4-FFF2-40B4-BE49-F238E27FC236}">
                  <a16:creationId xmlns:a16="http://schemas.microsoft.com/office/drawing/2014/main" id="{931614BB-1593-40ED-8113-2BD118705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110" name="Freeform 22">
              <a:extLst>
                <a:ext uri="{FF2B5EF4-FFF2-40B4-BE49-F238E27FC236}">
                  <a16:creationId xmlns:a16="http://schemas.microsoft.com/office/drawing/2014/main" id="{2691871F-F15C-4E19-BC9C-78E5748D74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Naslov 1">
            <a:extLst>
              <a:ext uri="{FF2B5EF4-FFF2-40B4-BE49-F238E27FC236}">
                <a16:creationId xmlns:a16="http://schemas.microsoft.com/office/drawing/2014/main" id="{7F578DBE-9CFA-4D84-8D17-1AB1BC59071F}"/>
              </a:ext>
            </a:extLst>
          </p:cNvPr>
          <p:cNvSpPr>
            <a:spLocks noGrp="1"/>
          </p:cNvSpPr>
          <p:nvPr>
            <p:ph type="title"/>
          </p:nvPr>
        </p:nvSpPr>
        <p:spPr>
          <a:xfrm>
            <a:off x="1304103" y="1318591"/>
            <a:ext cx="5800929" cy="4220820"/>
          </a:xfrm>
        </p:spPr>
        <p:txBody>
          <a:bodyPr vert="horz" lIns="91440" tIns="45720" rIns="91440" bIns="45720" rtlCol="0" anchor="ctr">
            <a:normAutofit/>
          </a:bodyPr>
          <a:lstStyle/>
          <a:p>
            <a:pPr algn="r">
              <a:lnSpc>
                <a:spcPct val="90000"/>
              </a:lnSpc>
            </a:pPr>
            <a:r>
              <a:rPr lang="en-US" sz="1700">
                <a:solidFill>
                  <a:schemeClr val="tx2">
                    <a:lumMod val="75000"/>
                  </a:schemeClr>
                </a:solidFill>
              </a:rPr>
              <a:t>Лазар Хребељановић је највероватније рођен у Прилепцу код Новог Брда. Тај град је добио његов отац Прибац Хребељановић од краља Душана Немањића као награду за службу на његовом двору. Отац Лазара је био логотет на двору краља Душана у Приштини. У доба када се краљ Душан крунисао за цара, Лазар Хребељановић је имао око седамнаест година. Породично богатство Хребељановића је било веома мало и обухватало је само утврђени град Прилепац (где се Лазар родио) и град Призренац. Као младић Лазар је служио на двору цара Душана.</a:t>
            </a:r>
          </a:p>
          <a:p>
            <a:pPr algn="r">
              <a:lnSpc>
                <a:spcPct val="90000"/>
              </a:lnSpc>
            </a:pPr>
            <a:r>
              <a:rPr lang="en-US" sz="1700">
                <a:solidFill>
                  <a:schemeClr val="tx2">
                    <a:lumMod val="75000"/>
                  </a:schemeClr>
                </a:solidFill>
              </a:rPr>
              <a:t>Лазар Хребељановић се 1353. године оженио Милицом, ћерком великог кнеза Вратка, из рода Немањића по линији великог жупана Вукана.</a:t>
            </a:r>
          </a:p>
          <a:p>
            <a:pPr algn="r">
              <a:lnSpc>
                <a:spcPct val="90000"/>
              </a:lnSpc>
            </a:pPr>
            <a:endParaRPr lang="en-US" sz="1700">
              <a:solidFill>
                <a:schemeClr val="tx2">
                  <a:lumMod val="75000"/>
                </a:schemeClr>
              </a:solidFill>
            </a:endParaRPr>
          </a:p>
        </p:txBody>
      </p:sp>
      <p:cxnSp>
        <p:nvCxnSpPr>
          <p:cNvPr id="112" name="Straight Connector 111">
            <a:extLst>
              <a:ext uri="{FF2B5EF4-FFF2-40B4-BE49-F238E27FC236}">
                <a16:creationId xmlns:a16="http://schemas.microsoft.com/office/drawing/2014/main" id="{34D43EC1-35FA-4FC3-8526-F655CEB09D9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7196" y="1871831"/>
            <a:ext cx="0" cy="320040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4721965"/>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9DD9D6B9-19B8-48DA-9118-B42A381244B0}"/>
              </a:ext>
            </a:extLst>
          </p:cNvPr>
          <p:cNvSpPr>
            <a:spLocks noGrp="1"/>
          </p:cNvSpPr>
          <p:nvPr>
            <p:ph type="title"/>
          </p:nvPr>
        </p:nvSpPr>
        <p:spPr>
          <a:xfrm>
            <a:off x="649224" y="645106"/>
            <a:ext cx="3650279" cy="1259894"/>
          </a:xfrm>
        </p:spPr>
        <p:txBody>
          <a:bodyPr>
            <a:normAutofit/>
          </a:bodyPr>
          <a:lstStyle/>
          <a:p>
            <a:r>
              <a:rPr lang="sr-Latn-RS"/>
              <a:t>Кнез Србљем</a:t>
            </a:r>
          </a:p>
        </p:txBody>
      </p:sp>
      <p:sp>
        <p:nvSpPr>
          <p:cNvPr id="33" name="Rectangle 32">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Čuvar mesta za sadržaj 2">
            <a:extLst>
              <a:ext uri="{FF2B5EF4-FFF2-40B4-BE49-F238E27FC236}">
                <a16:creationId xmlns:a16="http://schemas.microsoft.com/office/drawing/2014/main" id="{BDF17819-BD34-4248-9BCE-AD7264528D83}"/>
              </a:ext>
            </a:extLst>
          </p:cNvPr>
          <p:cNvSpPr>
            <a:spLocks noGrp="1"/>
          </p:cNvSpPr>
          <p:nvPr>
            <p:ph idx="1"/>
          </p:nvPr>
        </p:nvSpPr>
        <p:spPr>
          <a:xfrm>
            <a:off x="649225" y="2133600"/>
            <a:ext cx="3650278" cy="3759253"/>
          </a:xfrm>
        </p:spPr>
        <p:txBody>
          <a:bodyPr vert="horz" lIns="91440" tIns="45720" rIns="91440" bIns="45720" rtlCol="0" anchor="t">
            <a:noAutofit/>
          </a:bodyPr>
          <a:lstStyle/>
          <a:p>
            <a:pPr>
              <a:lnSpc>
                <a:spcPct val="90000"/>
              </a:lnSpc>
            </a:pPr>
            <a:r>
              <a:rPr lang="sr-Latn-RS" sz="1400">
                <a:ea typeface="+mn-lt"/>
                <a:cs typeface="+mn-lt"/>
              </a:rPr>
              <a:t>Победом на Марици, Турцима је био отворен пут за даља освајања српских земаља. Мањи одреди турске војске пустошили су села:  „Страх... невоља и несрећа љуто су обли све градове и западне пределе..."Лазар се од тог периода почиње потписивати са „Господин все Србљем", „Кнез Србљем", што у ствари значи „Кнез или владар српских земаља". Поред тога, Лазар употребљава и краљевско владарско име Стефан Лазар. Чак се на аверсу очуваног печата на „Лазаревој даровној повељи" Хиландару из 1379. налази лик Стефана Првомученика, заштитника лозе Немањића. У повељама се потписује црвеним мастилом.</a:t>
            </a:r>
            <a:endParaRPr lang="sr-Latn-RS" sz="1400"/>
          </a:p>
        </p:txBody>
      </p:sp>
      <p:pic>
        <p:nvPicPr>
          <p:cNvPr id="4" name="Slika 4" descr="Slika na kojoj se nalazi mapa&#10;&#10;Opis je automatski generisan">
            <a:extLst>
              <a:ext uri="{FF2B5EF4-FFF2-40B4-BE49-F238E27FC236}">
                <a16:creationId xmlns:a16="http://schemas.microsoft.com/office/drawing/2014/main" id="{9F27BC28-FBC7-458E-8827-DE7ACE6F5D8F}"/>
              </a:ext>
            </a:extLst>
          </p:cNvPr>
          <p:cNvPicPr>
            <a:picLocks noChangeAspect="1"/>
          </p:cNvPicPr>
          <p:nvPr/>
        </p:nvPicPr>
        <p:blipFill>
          <a:blip r:embed="rId2"/>
          <a:stretch>
            <a:fillRect/>
          </a:stretch>
        </p:blipFill>
        <p:spPr>
          <a:xfrm>
            <a:off x="4619543" y="1002802"/>
            <a:ext cx="6953577" cy="4527328"/>
          </a:xfrm>
          <a:prstGeom prst="rect">
            <a:avLst/>
          </a:prstGeom>
        </p:spPr>
      </p:pic>
      <p:sp>
        <p:nvSpPr>
          <p:cNvPr id="35"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5055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3" name="Group 12">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4"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5"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6"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7"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8"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9"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20"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1"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2"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3"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4"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5"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7" name="Group 26">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8"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9"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30"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1"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2"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3"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4"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5"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6"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7"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8"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9"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Naslov 1">
            <a:extLst>
              <a:ext uri="{FF2B5EF4-FFF2-40B4-BE49-F238E27FC236}">
                <a16:creationId xmlns:a16="http://schemas.microsoft.com/office/drawing/2014/main" id="{EBB3F05F-406A-47FE-8C28-8AEE06591480}"/>
              </a:ext>
            </a:extLst>
          </p:cNvPr>
          <p:cNvSpPr>
            <a:spLocks noGrp="1"/>
          </p:cNvSpPr>
          <p:nvPr>
            <p:ph type="title"/>
          </p:nvPr>
        </p:nvSpPr>
        <p:spPr>
          <a:xfrm>
            <a:off x="6439965" y="566601"/>
            <a:ext cx="4317025" cy="1338399"/>
          </a:xfrm>
        </p:spPr>
        <p:txBody>
          <a:bodyPr>
            <a:normAutofit/>
          </a:bodyPr>
          <a:lstStyle/>
          <a:p>
            <a:r>
              <a:rPr lang="sr-Latn-RS"/>
              <a:t>Пећка патријаршија </a:t>
            </a:r>
          </a:p>
        </p:txBody>
      </p:sp>
      <p:sp>
        <p:nvSpPr>
          <p:cNvPr id="41" name="Rectangle 40">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3"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6" name="Slika 6">
            <a:extLst>
              <a:ext uri="{FF2B5EF4-FFF2-40B4-BE49-F238E27FC236}">
                <a16:creationId xmlns:a16="http://schemas.microsoft.com/office/drawing/2014/main" id="{36863370-0D89-4BC3-AF6F-0C4CF1A52FCB}"/>
              </a:ext>
            </a:extLst>
          </p:cNvPr>
          <p:cNvPicPr>
            <a:picLocks noChangeAspect="1"/>
          </p:cNvPicPr>
          <p:nvPr/>
        </p:nvPicPr>
        <p:blipFill rotWithShape="1">
          <a:blip r:embed="rId2"/>
          <a:srcRect l="3427" r="4464" b="1"/>
          <a:stretch/>
        </p:blipFill>
        <p:spPr>
          <a:xfrm>
            <a:off x="-1555" y="1731"/>
            <a:ext cx="4671091" cy="6858000"/>
          </a:xfrm>
          <a:prstGeom prst="rect">
            <a:avLst/>
          </a:prstGeom>
        </p:spPr>
      </p:pic>
      <p:sp>
        <p:nvSpPr>
          <p:cNvPr id="3" name="Čuvar mesta za sadržaj 2">
            <a:extLst>
              <a:ext uri="{FF2B5EF4-FFF2-40B4-BE49-F238E27FC236}">
                <a16:creationId xmlns:a16="http://schemas.microsoft.com/office/drawing/2014/main" id="{D5379D34-B4A7-4CC5-A5FE-2E502481B016}"/>
              </a:ext>
            </a:extLst>
          </p:cNvPr>
          <p:cNvSpPr>
            <a:spLocks noGrp="1"/>
          </p:cNvSpPr>
          <p:nvPr>
            <p:ph idx="1"/>
          </p:nvPr>
        </p:nvSpPr>
        <p:spPr>
          <a:xfrm>
            <a:off x="6438191" y="2076090"/>
            <a:ext cx="5066419" cy="3935773"/>
          </a:xfrm>
        </p:spPr>
        <p:txBody>
          <a:bodyPr vert="horz" lIns="91440" tIns="45720" rIns="91440" bIns="45720" rtlCol="0" anchor="t">
            <a:noAutofit/>
          </a:bodyPr>
          <a:lstStyle/>
          <a:p>
            <a:pPr>
              <a:lnSpc>
                <a:spcPct val="90000"/>
              </a:lnSpc>
            </a:pPr>
            <a:r>
              <a:rPr lang="sr-Latn-RS">
                <a:ea typeface="+mn-lt"/>
                <a:cs typeface="+mn-lt"/>
              </a:rPr>
              <a:t>Веран традицији владара на српском престолу, кнез Лазар је успео да узвиси ауторитет Цркве и учини је моћном потпором у борби за утврду своје власти и одбрану од Турака. У том циљу сматрао је неопходним да измири Пећку и Цариградску патријаршију, које су биле у несагласју од доба проглашења Пећке патријаршије 1346. године када се краљ Душан крунисао за цара. После дугих преговора у којима се истакао монах Исаија, до измирења и сагласја је дошло 1375. године. Обред свечаног признања Пећке патријаршије обављен је у патријаршијској цркви у Пећи.</a:t>
            </a:r>
            <a:endParaRPr lang="sr-Latn-RS"/>
          </a:p>
        </p:txBody>
      </p:sp>
    </p:spTree>
    <p:extLst>
      <p:ext uri="{BB962C8B-B14F-4D97-AF65-F5344CB8AC3E}">
        <p14:creationId xmlns:p14="http://schemas.microsoft.com/office/powerpoint/2010/main" val="651175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972214C-921A-419E-82F8-831C5D56C72E}"/>
              </a:ext>
            </a:extLst>
          </p:cNvPr>
          <p:cNvSpPr>
            <a:spLocks noGrp="1"/>
          </p:cNvSpPr>
          <p:nvPr>
            <p:ph type="ctrTitle"/>
          </p:nvPr>
        </p:nvSpPr>
        <p:spPr>
          <a:xfrm>
            <a:off x="2589213" y="645544"/>
            <a:ext cx="8915399" cy="1313875"/>
          </a:xfrm>
        </p:spPr>
        <p:txBody>
          <a:bodyPr/>
          <a:lstStyle/>
          <a:p>
            <a:r>
              <a:rPr lang="sr-Latn-RS"/>
              <a:t>Деца Кнеза Лазара</a:t>
            </a:r>
          </a:p>
        </p:txBody>
      </p:sp>
      <p:sp>
        <p:nvSpPr>
          <p:cNvPr id="3" name="Podnaslov 2">
            <a:extLst>
              <a:ext uri="{FF2B5EF4-FFF2-40B4-BE49-F238E27FC236}">
                <a16:creationId xmlns:a16="http://schemas.microsoft.com/office/drawing/2014/main" id="{E04D618F-7F82-4951-8CD5-BA254A079765}"/>
              </a:ext>
            </a:extLst>
          </p:cNvPr>
          <p:cNvSpPr>
            <a:spLocks noGrp="1"/>
          </p:cNvSpPr>
          <p:nvPr>
            <p:ph type="subTitle" idx="1"/>
          </p:nvPr>
        </p:nvSpPr>
        <p:spPr>
          <a:xfrm>
            <a:off x="2589213" y="2333229"/>
            <a:ext cx="8915399" cy="3570433"/>
          </a:xfrm>
        </p:spPr>
        <p:txBody>
          <a:bodyPr>
            <a:normAutofit/>
          </a:bodyPr>
          <a:lstStyle/>
          <a:p>
            <a:r>
              <a:rPr lang="sr-Latn-RS" sz="2400">
                <a:ea typeface="+mn-lt"/>
                <a:cs typeface="+mn-lt"/>
              </a:rPr>
              <a:t>Када му се у Крушевцу родила и пета кћер Оливера, кнез Лазар је вероватно изгубио сваку наду да ће добити наследника престола. Зато није тешко замислити радост супружника када им се 1377. године родио син, који је на крштењу, по традицији лозе Немањића, добио име Стефан. После Стефана кнегиња је родила још два сина Вука и Добривоја. Добривоје је, међутим, умро као дете.</a:t>
            </a:r>
            <a:endParaRPr lang="sr-Latn-RS" sz="2400"/>
          </a:p>
        </p:txBody>
      </p:sp>
    </p:spTree>
    <p:extLst>
      <p:ext uri="{BB962C8B-B14F-4D97-AF65-F5344CB8AC3E}">
        <p14:creationId xmlns:p14="http://schemas.microsoft.com/office/powerpoint/2010/main" val="1420009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kvir za tekst 1">
            <a:extLst>
              <a:ext uri="{FF2B5EF4-FFF2-40B4-BE49-F238E27FC236}">
                <a16:creationId xmlns:a16="http://schemas.microsoft.com/office/drawing/2014/main" id="{E75CA634-0071-4B0D-973A-094C7AF0DCFD}"/>
              </a:ext>
            </a:extLst>
          </p:cNvPr>
          <p:cNvSpPr txBox="1"/>
          <p:nvPr/>
        </p:nvSpPr>
        <p:spPr>
          <a:xfrm>
            <a:off x="1892061" y="569344"/>
            <a:ext cx="9141123"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444444"/>
                </a:solidFill>
                <a:latin typeface="Century Gothic"/>
              </a:rPr>
              <a:t>Лазар блажену смрт постиже тако што му је глава посечена, а његови мили другови молили су усрдно да погину пре њега и не виде његову смрт. Ова битка била је године 6897. месеца јунија 15. дан. А тада, тада не беше места у целој тој земљи где се није чуо тужни глас ридања и вапај који се не може ни са чиме упоредити тако да се ваздух испунио...".</a:t>
            </a:r>
            <a:endParaRPr lang="en-US" sz="2400">
              <a:latin typeface="Century Gothic"/>
            </a:endParaRPr>
          </a:p>
        </p:txBody>
      </p:sp>
    </p:spTree>
    <p:extLst>
      <p:ext uri="{BB962C8B-B14F-4D97-AF65-F5344CB8AC3E}">
        <p14:creationId xmlns:p14="http://schemas.microsoft.com/office/powerpoint/2010/main" val="950180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8"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1" name="Group 20">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2"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3"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4"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5"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6"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7"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8"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9"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0"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1"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2"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3"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5" name="Rectangle 34">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7" name="Freeform 6">
            <a:extLst>
              <a:ext uri="{FF2B5EF4-FFF2-40B4-BE49-F238E27FC236}">
                <a16:creationId xmlns:a16="http://schemas.microsoft.com/office/drawing/2014/main" id="{5BD23F8E-2E78-4C84-8EFB-FE6C8ACB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useBgFill="1">
        <p:nvSpPr>
          <p:cNvPr id="39" name="Rectangle 38">
            <a:extLst>
              <a:ext uri="{FF2B5EF4-FFF2-40B4-BE49-F238E27FC236}">
                <a16:creationId xmlns:a16="http://schemas.microsoft.com/office/drawing/2014/main" id="{57ABABA7-0420-4200-9B65-1C1967CE9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A317EBE3-FF86-4DA1-BC9A-331F7F214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grpSp>
        <p:nvGrpSpPr>
          <p:cNvPr id="43" name="Group 42">
            <a:extLst>
              <a:ext uri="{FF2B5EF4-FFF2-40B4-BE49-F238E27FC236}">
                <a16:creationId xmlns:a16="http://schemas.microsoft.com/office/drawing/2014/main" id="{7A03E380-9CD1-4ABA-A763-9F9D252B89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2">
              <a:lumMod val="90000"/>
            </a:schemeClr>
          </a:solidFill>
        </p:grpSpPr>
        <p:sp>
          <p:nvSpPr>
            <p:cNvPr id="44" name="Freeform 11">
              <a:extLst>
                <a:ext uri="{FF2B5EF4-FFF2-40B4-BE49-F238E27FC236}">
                  <a16:creationId xmlns:a16="http://schemas.microsoft.com/office/drawing/2014/main" id="{66E01B84-4C2B-4DE5-90C8-9C4001A75B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45" name="Freeform 12">
              <a:extLst>
                <a:ext uri="{FF2B5EF4-FFF2-40B4-BE49-F238E27FC236}">
                  <a16:creationId xmlns:a16="http://schemas.microsoft.com/office/drawing/2014/main" id="{64CE5A7A-D5C5-4FE5-860C-0B5748FDE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46" name="Freeform 13">
              <a:extLst>
                <a:ext uri="{FF2B5EF4-FFF2-40B4-BE49-F238E27FC236}">
                  <a16:creationId xmlns:a16="http://schemas.microsoft.com/office/drawing/2014/main" id="{016A7D2A-6EEA-47B8-A763-7D82E41B3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47" name="Freeform 14">
              <a:extLst>
                <a:ext uri="{FF2B5EF4-FFF2-40B4-BE49-F238E27FC236}">
                  <a16:creationId xmlns:a16="http://schemas.microsoft.com/office/drawing/2014/main" id="{E758F6E7-6DEC-48D0-ACB1-E5E26B13E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48" name="Freeform 15">
              <a:extLst>
                <a:ext uri="{FF2B5EF4-FFF2-40B4-BE49-F238E27FC236}">
                  <a16:creationId xmlns:a16="http://schemas.microsoft.com/office/drawing/2014/main" id="{B56657FF-C027-42E7-859B-902929B6FA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49" name="Freeform 16">
              <a:extLst>
                <a:ext uri="{FF2B5EF4-FFF2-40B4-BE49-F238E27FC236}">
                  <a16:creationId xmlns:a16="http://schemas.microsoft.com/office/drawing/2014/main" id="{79047F2A-5978-46C6-B3A2-54AAC2136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50" name="Freeform 17">
              <a:extLst>
                <a:ext uri="{FF2B5EF4-FFF2-40B4-BE49-F238E27FC236}">
                  <a16:creationId xmlns:a16="http://schemas.microsoft.com/office/drawing/2014/main" id="{F3BE8FD1-0A72-4640-AC7A-2E057273F8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51" name="Freeform 18">
              <a:extLst>
                <a:ext uri="{FF2B5EF4-FFF2-40B4-BE49-F238E27FC236}">
                  <a16:creationId xmlns:a16="http://schemas.microsoft.com/office/drawing/2014/main" id="{752FC782-A372-4D11-B20D-958955E56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52" name="Freeform 19">
              <a:extLst>
                <a:ext uri="{FF2B5EF4-FFF2-40B4-BE49-F238E27FC236}">
                  <a16:creationId xmlns:a16="http://schemas.microsoft.com/office/drawing/2014/main" id="{AA00B2F1-BEE2-444A-8249-C8E3212CA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53" name="Freeform 20">
              <a:extLst>
                <a:ext uri="{FF2B5EF4-FFF2-40B4-BE49-F238E27FC236}">
                  <a16:creationId xmlns:a16="http://schemas.microsoft.com/office/drawing/2014/main" id="{E7F5747E-514B-4CF7-B6B0-DAD714909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54" name="Freeform 21">
              <a:extLst>
                <a:ext uri="{FF2B5EF4-FFF2-40B4-BE49-F238E27FC236}">
                  <a16:creationId xmlns:a16="http://schemas.microsoft.com/office/drawing/2014/main" id="{931614BB-1593-40ED-8113-2BD118705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55" name="Freeform 22">
              <a:extLst>
                <a:ext uri="{FF2B5EF4-FFF2-40B4-BE49-F238E27FC236}">
                  <a16:creationId xmlns:a16="http://schemas.microsoft.com/office/drawing/2014/main" id="{2691871F-F15C-4E19-BC9C-78E5748D74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Naslov 1">
            <a:extLst>
              <a:ext uri="{FF2B5EF4-FFF2-40B4-BE49-F238E27FC236}">
                <a16:creationId xmlns:a16="http://schemas.microsoft.com/office/drawing/2014/main" id="{DD7404B3-98A3-47A0-BC95-8461ACFE0F04}"/>
              </a:ext>
            </a:extLst>
          </p:cNvPr>
          <p:cNvSpPr>
            <a:spLocks noGrp="1"/>
          </p:cNvSpPr>
          <p:nvPr>
            <p:ph type="title"/>
          </p:nvPr>
        </p:nvSpPr>
        <p:spPr>
          <a:xfrm>
            <a:off x="1304103" y="1318591"/>
            <a:ext cx="5800929" cy="4220820"/>
          </a:xfrm>
        </p:spPr>
        <p:txBody>
          <a:bodyPr vert="horz" lIns="91440" tIns="45720" rIns="91440" bIns="45720" rtlCol="0" anchor="ctr">
            <a:normAutofit/>
          </a:bodyPr>
          <a:lstStyle/>
          <a:p>
            <a:pPr algn="r"/>
            <a:r>
              <a:rPr lang="en-US" sz="6600">
                <a:solidFill>
                  <a:schemeClr val="tx2">
                    <a:lumMod val="75000"/>
                  </a:schemeClr>
                </a:solidFill>
              </a:rPr>
              <a:t>Андрија Сибинкић V5</a:t>
            </a:r>
          </a:p>
        </p:txBody>
      </p:sp>
      <p:cxnSp>
        <p:nvCxnSpPr>
          <p:cNvPr id="57" name="Straight Connector 56">
            <a:extLst>
              <a:ext uri="{FF2B5EF4-FFF2-40B4-BE49-F238E27FC236}">
                <a16:creationId xmlns:a16="http://schemas.microsoft.com/office/drawing/2014/main" id="{34D43EC1-35FA-4FC3-8526-F655CEB09D9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7196" y="1871831"/>
            <a:ext cx="0" cy="320040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750255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Široki ekran</PresentationFormat>
  <Paragraphs>0</Paragraphs>
  <Slides>8</Slides>
  <Notes>0</Notes>
  <HiddenSlides>0</HiddenSlides>
  <MMClips>0</MMClips>
  <ScaleCrop>false</ScaleCrop>
  <HeadingPairs>
    <vt:vector size="4" baseType="variant">
      <vt:variant>
        <vt:lpstr>Tema</vt:lpstr>
      </vt:variant>
      <vt:variant>
        <vt:i4>1</vt:i4>
      </vt:variant>
      <vt:variant>
        <vt:lpstr>Naslovi slajdova</vt:lpstr>
      </vt:variant>
      <vt:variant>
        <vt:i4>8</vt:i4>
      </vt:variant>
    </vt:vector>
  </HeadingPairs>
  <TitlesOfParts>
    <vt:vector size="9" baseType="lpstr">
      <vt:lpstr>Wisp</vt:lpstr>
      <vt:lpstr>Кнез Лазар</vt:lpstr>
      <vt:lpstr>Животопис Кнеза Лазара</vt:lpstr>
      <vt:lpstr>Лазар Хребељановић је највероватније рођен у Прилепцу код Новог Брда. Тај град је добио његов отац Прибац Хребељановић од краља Душана Немањића као награду за службу на његовом двору. Отац Лазара је био логотет на двору краља Душана у Приштини. У доба када се краљ Душан крунисао за цара, Лазар Хребељановић је имао око седамнаест година. Породично богатство Хребељановића је било веома мало и обухватало је само утврђени град Прилепац (где се Лазар родио) и град Призренац. Као младић Лазар је служио на двору цара Душана. Лазар Хребељановић се 1353. године оженио Милицом, ћерком великог кнеза Вратка, из рода Немањића по линији великог жупана Вукана. </vt:lpstr>
      <vt:lpstr>Кнез Србљем</vt:lpstr>
      <vt:lpstr>Пећка патријаршија </vt:lpstr>
      <vt:lpstr>Деца Кнеза Лазара</vt:lpstr>
      <vt:lpstr>PowerPoint prezentacija</vt:lpstr>
      <vt:lpstr>Андрија Сибинкић V5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prezentacija</dc:title>
  <dc:creator/>
  <cp:lastModifiedBy/>
  <cp:revision>215</cp:revision>
  <dcterms:created xsi:type="dcterms:W3CDTF">2020-12-11T18:55:15Z</dcterms:created>
  <dcterms:modified xsi:type="dcterms:W3CDTF">2020-12-11T20:19:30Z</dcterms:modified>
</cp:coreProperties>
</file>