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9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0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12/17/2020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622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414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12/17/2020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118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12/17/2020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818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12/17/2020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620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31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117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946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158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365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2119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090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1154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5930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5067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4871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629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12/17/2020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737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f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fif"/><Relationship Id="rId5" Type="http://schemas.openxmlformats.org/officeDocument/2006/relationships/image" Target="../media/image15.jfif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image" Target="../media/image13.jpg"/><Relationship Id="rId7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9.jp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1"/>
            <a:ext cx="8825658" cy="2314302"/>
          </a:xfrm>
        </p:spPr>
        <p:txBody>
          <a:bodyPr/>
          <a:lstStyle/>
          <a:p>
            <a:r>
              <a:rPr lang="sr-Latn-RS" sz="4800" dirty="0" smtClean="0"/>
              <a:t>Aleksandar Karadjordjević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9417" y="5812971"/>
            <a:ext cx="3566160" cy="940525"/>
          </a:xfrm>
        </p:spPr>
        <p:txBody>
          <a:bodyPr/>
          <a:lstStyle/>
          <a:p>
            <a:r>
              <a:rPr lang="sr-Latn-RS" dirty="0" smtClean="0"/>
              <a:t>Marina ilijć viii-7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6" y="3762103"/>
            <a:ext cx="660782" cy="9051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738" y="3762104"/>
            <a:ext cx="587828" cy="9201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567" y="3762102"/>
            <a:ext cx="660782" cy="9051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349" y="3762102"/>
            <a:ext cx="587830" cy="9202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178" y="3762102"/>
            <a:ext cx="660783" cy="9051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597" y="3762102"/>
            <a:ext cx="578235" cy="90518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832" y="3762102"/>
            <a:ext cx="647417" cy="8868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250" y="3758212"/>
            <a:ext cx="564871" cy="8842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121" y="3769019"/>
            <a:ext cx="647418" cy="88687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539" y="3758212"/>
            <a:ext cx="564871" cy="88426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411" y="3765518"/>
            <a:ext cx="647418" cy="88687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091" y="3765518"/>
            <a:ext cx="622212" cy="90176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701" y="3762101"/>
            <a:ext cx="660783" cy="90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46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Ko je bio Aleksandar karadjordjević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Aleksandar I </a:t>
            </a:r>
            <a:r>
              <a:rPr lang="en-US" dirty="0" err="1"/>
              <a:t>Karađorđević</a:t>
            </a:r>
            <a:r>
              <a:rPr lang="en-US" dirty="0"/>
              <a:t> (Cetinje, 16. </a:t>
            </a:r>
            <a:r>
              <a:rPr lang="en-US" dirty="0" err="1"/>
              <a:t>decembar</a:t>
            </a:r>
            <a:r>
              <a:rPr lang="en-US" dirty="0"/>
              <a:t> 1888 — </a:t>
            </a:r>
            <a:r>
              <a:rPr lang="en-US" dirty="0" err="1"/>
              <a:t>Marsej</a:t>
            </a:r>
            <a:r>
              <a:rPr lang="en-US" dirty="0"/>
              <a:t>, 9. </a:t>
            </a:r>
            <a:r>
              <a:rPr lang="en-US" dirty="0" err="1"/>
              <a:t>oktobar</a:t>
            </a:r>
            <a:r>
              <a:rPr lang="en-US" dirty="0"/>
              <a:t> 1934), </a:t>
            </a:r>
            <a:r>
              <a:rPr lang="en-US" dirty="0" err="1"/>
              <a:t>kralj</a:t>
            </a:r>
            <a:r>
              <a:rPr lang="en-US" dirty="0"/>
              <a:t> </a:t>
            </a:r>
            <a:r>
              <a:rPr lang="en-US" dirty="0" err="1"/>
              <a:t>Srba</a:t>
            </a:r>
            <a:r>
              <a:rPr lang="en-US" dirty="0"/>
              <a:t>, </a:t>
            </a:r>
            <a:r>
              <a:rPr lang="en-US" dirty="0" err="1"/>
              <a:t>Hrvata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Slovenaca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kasnije</a:t>
            </a:r>
            <a:r>
              <a:rPr lang="en-US" dirty="0"/>
              <a:t> </a:t>
            </a:r>
            <a:r>
              <a:rPr lang="en-US" dirty="0" err="1"/>
              <a:t>Jugoslavije</a:t>
            </a:r>
            <a:r>
              <a:rPr lang="en-US" dirty="0"/>
              <a:t>. Bio je </a:t>
            </a:r>
            <a:r>
              <a:rPr lang="en-US" dirty="0" err="1"/>
              <a:t>drugi</a:t>
            </a:r>
            <a:r>
              <a:rPr lang="en-US" dirty="0"/>
              <a:t> sin </a:t>
            </a:r>
            <a:r>
              <a:rPr lang="en-US" dirty="0" err="1"/>
              <a:t>kralja</a:t>
            </a:r>
            <a:r>
              <a:rPr lang="en-US" dirty="0"/>
              <a:t> Petra I </a:t>
            </a:r>
            <a:r>
              <a:rPr lang="en-US" dirty="0" err="1"/>
              <a:t>Karađorđevića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Zorke</a:t>
            </a:r>
            <a:r>
              <a:rPr lang="en-US" dirty="0"/>
              <a:t>, </a:t>
            </a:r>
            <a:r>
              <a:rPr lang="en-US" dirty="0" err="1"/>
              <a:t>kćerke</a:t>
            </a:r>
            <a:r>
              <a:rPr lang="en-US" dirty="0"/>
              <a:t> </a:t>
            </a:r>
            <a:r>
              <a:rPr lang="en-US" dirty="0" err="1"/>
              <a:t>crnogorskog</a:t>
            </a:r>
            <a:r>
              <a:rPr lang="en-US" dirty="0"/>
              <a:t> </a:t>
            </a:r>
            <a:r>
              <a:rPr lang="en-US" dirty="0" err="1"/>
              <a:t>kralja</a:t>
            </a:r>
            <a:r>
              <a:rPr lang="en-US" dirty="0"/>
              <a:t> Nikole.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137" y="3360543"/>
            <a:ext cx="1748571" cy="25708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606" y="3305896"/>
            <a:ext cx="2138363" cy="26255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655" y="3360543"/>
            <a:ext cx="1762125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94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Kada </a:t>
            </a:r>
            <a:r>
              <a:rPr lang="sr-Latn-RS" dirty="0"/>
              <a:t>je proglašen </a:t>
            </a:r>
            <a:r>
              <a:rPr lang="sr-Latn-RS" dirty="0" smtClean="0"/>
              <a:t>za prestolonaslednika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smtClean="0"/>
              <a:t>prestolonaslednika je </a:t>
            </a:r>
            <a:r>
              <a:rPr lang="en-US" dirty="0"/>
              <a:t>proglašen 15/28. </a:t>
            </a:r>
            <a:r>
              <a:rPr lang="en-US" dirty="0" err="1"/>
              <a:t>marta</a:t>
            </a:r>
            <a:r>
              <a:rPr lang="en-US" dirty="0"/>
              <a:t> 1909. </a:t>
            </a:r>
            <a:r>
              <a:rPr lang="en-US" dirty="0" err="1"/>
              <a:t>Tokom</a:t>
            </a:r>
            <a:r>
              <a:rPr lang="en-US" dirty="0"/>
              <a:t> </a:t>
            </a:r>
            <a:r>
              <a:rPr lang="en-US" dirty="0" err="1"/>
              <a:t>balkanskih</a:t>
            </a:r>
            <a:r>
              <a:rPr lang="en-US" dirty="0"/>
              <a:t> </a:t>
            </a:r>
            <a:r>
              <a:rPr lang="en-US" dirty="0" err="1"/>
              <a:t>ratova</a:t>
            </a:r>
            <a:r>
              <a:rPr lang="en-US" dirty="0"/>
              <a:t> bio je </a:t>
            </a:r>
            <a:r>
              <a:rPr lang="en-US" dirty="0" err="1"/>
              <a:t>komandant</a:t>
            </a:r>
            <a:r>
              <a:rPr lang="en-US" dirty="0"/>
              <a:t> 1. </a:t>
            </a:r>
            <a:r>
              <a:rPr lang="en-US" dirty="0" err="1"/>
              <a:t>armije</a:t>
            </a:r>
            <a:r>
              <a:rPr lang="en-US" dirty="0"/>
              <a:t> </a:t>
            </a:r>
            <a:r>
              <a:rPr lang="en-US" dirty="0" err="1"/>
              <a:t>srpske</a:t>
            </a:r>
            <a:r>
              <a:rPr lang="en-US" dirty="0"/>
              <a:t> </a:t>
            </a:r>
            <a:r>
              <a:rPr lang="en-US" dirty="0" err="1"/>
              <a:t>vojske</a:t>
            </a:r>
            <a:r>
              <a:rPr lang="en-US" dirty="0"/>
              <a:t>. Dana 11/24. </a:t>
            </a:r>
            <a:r>
              <a:rPr lang="en-US" dirty="0" err="1"/>
              <a:t>juna</a:t>
            </a:r>
            <a:r>
              <a:rPr lang="en-US" dirty="0"/>
              <a:t> 1914. </a:t>
            </a:r>
            <a:r>
              <a:rPr lang="en-US" dirty="0" err="1"/>
              <a:t>postao</a:t>
            </a:r>
            <a:r>
              <a:rPr lang="en-US" dirty="0"/>
              <a:t> je regent </a:t>
            </a:r>
            <a:r>
              <a:rPr lang="en-US" dirty="0" err="1"/>
              <a:t>Kraljevine</a:t>
            </a:r>
            <a:r>
              <a:rPr lang="en-US" dirty="0"/>
              <a:t> </a:t>
            </a:r>
            <a:r>
              <a:rPr lang="en-US" dirty="0" err="1"/>
              <a:t>Srbije</a:t>
            </a:r>
            <a:r>
              <a:rPr lang="en-US" dirty="0"/>
              <a:t>, a 1. </a:t>
            </a:r>
            <a:r>
              <a:rPr lang="en-US" dirty="0" err="1"/>
              <a:t>decembra</a:t>
            </a:r>
            <a:r>
              <a:rPr lang="en-US" dirty="0"/>
              <a:t> 1918. regent </a:t>
            </a:r>
            <a:r>
              <a:rPr lang="en-US" dirty="0" err="1"/>
              <a:t>Kraljevine</a:t>
            </a:r>
            <a:r>
              <a:rPr lang="en-US" dirty="0"/>
              <a:t> </a:t>
            </a:r>
            <a:r>
              <a:rPr lang="en-US" dirty="0" err="1"/>
              <a:t>Srba</a:t>
            </a:r>
            <a:r>
              <a:rPr lang="en-US" dirty="0"/>
              <a:t>, </a:t>
            </a:r>
            <a:r>
              <a:rPr lang="en-US" dirty="0" err="1"/>
              <a:t>Hrvata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Slovenaca</a:t>
            </a:r>
            <a:r>
              <a:rPr lang="en-US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235" y="3378093"/>
            <a:ext cx="2106735" cy="28859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419" y="3378093"/>
            <a:ext cx="1843555" cy="288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3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A kada za kralja?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Postao</a:t>
            </a:r>
            <a:r>
              <a:rPr lang="en-US" dirty="0"/>
              <a:t> je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Ustavu</a:t>
            </a:r>
            <a:r>
              <a:rPr lang="en-US" dirty="0"/>
              <a:t> </a:t>
            </a:r>
            <a:r>
              <a:rPr lang="en-US" dirty="0" err="1"/>
              <a:t>kralj</a:t>
            </a:r>
            <a:r>
              <a:rPr lang="en-US" dirty="0"/>
              <a:t> </a:t>
            </a:r>
            <a:r>
              <a:rPr lang="en-US" dirty="0" err="1"/>
              <a:t>Kraljevine</a:t>
            </a:r>
            <a:r>
              <a:rPr lang="en-US" dirty="0"/>
              <a:t> SHS 18. </a:t>
            </a:r>
            <a:r>
              <a:rPr lang="en-US" dirty="0" err="1"/>
              <a:t>avgusta</a:t>
            </a:r>
            <a:r>
              <a:rPr lang="en-US" dirty="0"/>
              <a:t> 1921. Dana 8. </a:t>
            </a:r>
            <a:r>
              <a:rPr lang="en-US" dirty="0" err="1"/>
              <a:t>juna</a:t>
            </a:r>
            <a:r>
              <a:rPr lang="en-US" dirty="0"/>
              <a:t> 1922 </a:t>
            </a:r>
            <a:r>
              <a:rPr lang="en-US" dirty="0" err="1"/>
              <a:t>oženio</a:t>
            </a:r>
            <a:r>
              <a:rPr lang="en-US" dirty="0"/>
              <a:t> se </a:t>
            </a:r>
            <a:r>
              <a:rPr lang="en-US" dirty="0" err="1"/>
              <a:t>Marijom</a:t>
            </a:r>
            <a:r>
              <a:rPr lang="en-US" dirty="0"/>
              <a:t>, </a:t>
            </a:r>
            <a:r>
              <a:rPr lang="en-US" dirty="0" err="1"/>
              <a:t>kćerkom</a:t>
            </a:r>
            <a:r>
              <a:rPr lang="en-US" dirty="0"/>
              <a:t> </a:t>
            </a:r>
            <a:r>
              <a:rPr lang="en-US" dirty="0" err="1"/>
              <a:t>rumunskog</a:t>
            </a:r>
            <a:r>
              <a:rPr lang="en-US" dirty="0"/>
              <a:t> </a:t>
            </a:r>
            <a:r>
              <a:rPr lang="en-US" dirty="0" err="1"/>
              <a:t>kralja</a:t>
            </a:r>
            <a:r>
              <a:rPr lang="en-US" dirty="0"/>
              <a:t> </a:t>
            </a:r>
            <a:r>
              <a:rPr lang="en-US" dirty="0" err="1"/>
              <a:t>Ferdinanda</a:t>
            </a:r>
            <a:r>
              <a:rPr lang="en-US" dirty="0"/>
              <a:t>, s </a:t>
            </a:r>
            <a:r>
              <a:rPr lang="en-US" dirty="0" err="1"/>
              <a:t>kojom</a:t>
            </a:r>
            <a:r>
              <a:rPr lang="en-US" dirty="0"/>
              <a:t> je </a:t>
            </a:r>
            <a:r>
              <a:rPr lang="en-US" dirty="0" err="1"/>
              <a:t>kasnije</a:t>
            </a:r>
            <a:r>
              <a:rPr lang="en-US" dirty="0"/>
              <a:t> </a:t>
            </a:r>
            <a:r>
              <a:rPr lang="en-US" dirty="0" err="1"/>
              <a:t>dobio</a:t>
            </a:r>
            <a:r>
              <a:rPr lang="en-US" dirty="0"/>
              <a:t> </a:t>
            </a:r>
            <a:r>
              <a:rPr lang="en-US" dirty="0" err="1"/>
              <a:t>sina</a:t>
            </a:r>
            <a:r>
              <a:rPr lang="en-US" dirty="0"/>
              <a:t> Petra.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626" y="3076025"/>
            <a:ext cx="1631805" cy="10864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142" y="3076025"/>
            <a:ext cx="1678552" cy="23986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188" y="3076025"/>
            <a:ext cx="1828340" cy="23759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022" y="3076025"/>
            <a:ext cx="2039326" cy="23759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59059" y="3076025"/>
            <a:ext cx="1678241" cy="10864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357" y="4263927"/>
            <a:ext cx="958074" cy="11880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59059" y="4298985"/>
            <a:ext cx="988562" cy="120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43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Mladost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Aleksandar I </a:t>
            </a:r>
            <a:r>
              <a:rPr lang="en-US" dirty="0" err="1"/>
              <a:t>Karađorđević</a:t>
            </a:r>
            <a:r>
              <a:rPr lang="en-US" dirty="0"/>
              <a:t> je bio </a:t>
            </a:r>
            <a:r>
              <a:rPr lang="en-US" dirty="0" err="1"/>
              <a:t>drugi</a:t>
            </a:r>
            <a:r>
              <a:rPr lang="en-US" dirty="0"/>
              <a:t> sin </a:t>
            </a:r>
            <a:r>
              <a:rPr lang="en-US" dirty="0" err="1"/>
              <a:t>kralja</a:t>
            </a:r>
            <a:r>
              <a:rPr lang="en-US" dirty="0"/>
              <a:t> Petra I </a:t>
            </a:r>
            <a:r>
              <a:rPr lang="en-US" dirty="0" err="1"/>
              <a:t>Karađorđevića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kneginje</a:t>
            </a:r>
            <a:r>
              <a:rPr lang="en-US" dirty="0"/>
              <a:t> </a:t>
            </a:r>
            <a:r>
              <a:rPr lang="en-US" dirty="0" err="1"/>
              <a:t>Zorke</a:t>
            </a:r>
            <a:r>
              <a:rPr lang="en-US" dirty="0"/>
              <a:t>, </a:t>
            </a:r>
            <a:r>
              <a:rPr lang="en-US" dirty="0" err="1"/>
              <a:t>ćerke</a:t>
            </a:r>
            <a:r>
              <a:rPr lang="en-US" dirty="0"/>
              <a:t> </a:t>
            </a:r>
            <a:r>
              <a:rPr lang="en-US" dirty="0" err="1"/>
              <a:t>crnogorskog</a:t>
            </a:r>
            <a:r>
              <a:rPr lang="en-US" dirty="0"/>
              <a:t> </a:t>
            </a:r>
            <a:r>
              <a:rPr lang="en-US" dirty="0" err="1"/>
              <a:t>kneza</a:t>
            </a:r>
            <a:r>
              <a:rPr lang="en-US" dirty="0"/>
              <a:t> Nikole I </a:t>
            </a:r>
            <a:r>
              <a:rPr lang="en-US" dirty="0" err="1"/>
              <a:t>Petrovića</a:t>
            </a:r>
            <a:r>
              <a:rPr lang="en-US" dirty="0"/>
              <a:t>. Od </a:t>
            </a:r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/>
              <a:t>brata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dve</a:t>
            </a:r>
            <a:r>
              <a:rPr lang="en-US" dirty="0"/>
              <a:t> </a:t>
            </a:r>
            <a:r>
              <a:rPr lang="en-US" dirty="0" err="1"/>
              <a:t>sestre</a:t>
            </a:r>
            <a:r>
              <a:rPr lang="en-US" dirty="0"/>
              <a:t> u </a:t>
            </a:r>
            <a:r>
              <a:rPr lang="en-US" dirty="0" err="1"/>
              <a:t>životu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ostali</a:t>
            </a:r>
            <a:r>
              <a:rPr lang="en-US" dirty="0"/>
              <a:t> </a:t>
            </a:r>
            <a:r>
              <a:rPr lang="en-US" dirty="0" err="1"/>
              <a:t>njegova</a:t>
            </a:r>
            <a:r>
              <a:rPr lang="en-US" dirty="0"/>
              <a:t> </a:t>
            </a:r>
            <a:r>
              <a:rPr lang="en-US" dirty="0" err="1"/>
              <a:t>starija</a:t>
            </a:r>
            <a:r>
              <a:rPr lang="en-US" dirty="0"/>
              <a:t> </a:t>
            </a:r>
            <a:r>
              <a:rPr lang="en-US" dirty="0" err="1"/>
              <a:t>sestra</a:t>
            </a:r>
            <a:r>
              <a:rPr lang="en-US" dirty="0"/>
              <a:t> </a:t>
            </a:r>
            <a:r>
              <a:rPr lang="en-US" dirty="0" err="1"/>
              <a:t>Jelena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stariji</a:t>
            </a:r>
            <a:r>
              <a:rPr lang="en-US" dirty="0"/>
              <a:t> brat </a:t>
            </a:r>
            <a:r>
              <a:rPr lang="en-US" dirty="0" err="1"/>
              <a:t>Đorđe</a:t>
            </a:r>
            <a:r>
              <a:rPr lang="en-US" dirty="0"/>
              <a:t> </a:t>
            </a:r>
            <a:r>
              <a:rPr lang="en-US" dirty="0" err="1"/>
              <a:t>Karađorđević</a:t>
            </a:r>
            <a:r>
              <a:rPr lang="en-US" dirty="0"/>
              <a:t>. Na </a:t>
            </a:r>
            <a:r>
              <a:rPr lang="en-US" dirty="0" err="1"/>
              <a:t>krštenju</a:t>
            </a:r>
            <a:r>
              <a:rPr lang="en-US" dirty="0"/>
              <a:t> je </a:t>
            </a:r>
            <a:r>
              <a:rPr lang="en-US" dirty="0" err="1"/>
              <a:t>dobio</a:t>
            </a:r>
            <a:r>
              <a:rPr lang="en-US" dirty="0"/>
              <a:t> </a:t>
            </a:r>
            <a:r>
              <a:rPr lang="en-US" dirty="0" err="1"/>
              <a:t>ime</a:t>
            </a:r>
            <a:r>
              <a:rPr lang="en-US" dirty="0"/>
              <a:t> Aleksandar, </a:t>
            </a:r>
            <a:r>
              <a:rPr lang="en-US" dirty="0" err="1"/>
              <a:t>pošto</a:t>
            </a:r>
            <a:r>
              <a:rPr lang="en-US" dirty="0"/>
              <a:t> mu je </a:t>
            </a:r>
            <a:r>
              <a:rPr lang="en-US" dirty="0" err="1"/>
              <a:t>kumovao</a:t>
            </a:r>
            <a:r>
              <a:rPr lang="en-US" dirty="0"/>
              <a:t> </a:t>
            </a:r>
            <a:r>
              <a:rPr lang="en-US" dirty="0" err="1"/>
              <a:t>ruski</a:t>
            </a:r>
            <a:r>
              <a:rPr lang="en-US" dirty="0"/>
              <a:t> car Aleksandar </a:t>
            </a:r>
            <a:r>
              <a:rPr lang="en-US" dirty="0" err="1"/>
              <a:t>Treći</a:t>
            </a:r>
            <a:r>
              <a:rPr lang="en-US" dirty="0"/>
              <a:t>. </a:t>
            </a:r>
            <a:r>
              <a:rPr lang="en-US" dirty="0" err="1"/>
              <a:t>Njegova</a:t>
            </a:r>
            <a:r>
              <a:rPr lang="en-US" dirty="0"/>
              <a:t> </a:t>
            </a:r>
            <a:r>
              <a:rPr lang="en-US" dirty="0" err="1"/>
              <a:t>majka</a:t>
            </a:r>
            <a:r>
              <a:rPr lang="en-US" dirty="0"/>
              <a:t> </a:t>
            </a:r>
            <a:r>
              <a:rPr lang="en-US" dirty="0" err="1"/>
              <a:t>Zorka</a:t>
            </a:r>
            <a:r>
              <a:rPr lang="en-US" dirty="0"/>
              <a:t> </a:t>
            </a:r>
            <a:r>
              <a:rPr lang="en-US" dirty="0" err="1"/>
              <a:t>umrla</a:t>
            </a:r>
            <a:r>
              <a:rPr lang="en-US" dirty="0"/>
              <a:t> je </a:t>
            </a:r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rođenja</a:t>
            </a:r>
            <a:r>
              <a:rPr lang="en-US" dirty="0"/>
              <a:t> </a:t>
            </a:r>
            <a:r>
              <a:rPr lang="en-US" dirty="0" err="1"/>
              <a:t>petog</a:t>
            </a:r>
            <a:r>
              <a:rPr lang="en-US" dirty="0"/>
              <a:t> </a:t>
            </a:r>
            <a:r>
              <a:rPr lang="en-US" dirty="0" err="1"/>
              <a:t>deteta</a:t>
            </a:r>
            <a:r>
              <a:rPr lang="en-US" dirty="0"/>
              <a:t> Andreja, </a:t>
            </a:r>
            <a:r>
              <a:rPr lang="en-US" dirty="0" err="1"/>
              <a:t>kada</a:t>
            </a:r>
            <a:r>
              <a:rPr lang="en-US" dirty="0"/>
              <a:t> je </a:t>
            </a:r>
            <a:r>
              <a:rPr lang="en-US" dirty="0" err="1"/>
              <a:t>Aleksandru</a:t>
            </a:r>
            <a:r>
              <a:rPr lang="en-US" dirty="0"/>
              <a:t> </a:t>
            </a:r>
            <a:r>
              <a:rPr lang="en-US" dirty="0" err="1"/>
              <a:t>bilo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petnaest</a:t>
            </a:r>
            <a:r>
              <a:rPr lang="en-US" dirty="0"/>
              <a:t> </a:t>
            </a:r>
            <a:r>
              <a:rPr lang="en-US" dirty="0" err="1"/>
              <a:t>meseci.Rastao</a:t>
            </a:r>
            <a:r>
              <a:rPr lang="en-US" dirty="0"/>
              <a:t> je bez </a:t>
            </a:r>
            <a:r>
              <a:rPr lang="en-US" dirty="0" err="1"/>
              <a:t>majke</a:t>
            </a:r>
            <a:r>
              <a:rPr lang="en-US" dirty="0"/>
              <a:t>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veoma</a:t>
            </a:r>
            <a:r>
              <a:rPr lang="en-US" dirty="0"/>
              <a:t> </a:t>
            </a:r>
            <a:r>
              <a:rPr lang="en-US" dirty="0" err="1"/>
              <a:t>strogog</a:t>
            </a:r>
            <a:r>
              <a:rPr lang="en-US" dirty="0"/>
              <a:t> </a:t>
            </a:r>
            <a:r>
              <a:rPr lang="en-US" dirty="0" err="1"/>
              <a:t>oca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brata</a:t>
            </a:r>
            <a:r>
              <a:rPr lang="en-US" dirty="0"/>
              <a:t> </a:t>
            </a:r>
            <a:r>
              <a:rPr lang="en-US" dirty="0" err="1"/>
              <a:t>Đorđa</a:t>
            </a:r>
            <a:r>
              <a:rPr lang="en-US" dirty="0"/>
              <a:t>,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ga</a:t>
            </a:r>
            <a:r>
              <a:rPr lang="en-US" dirty="0"/>
              <a:t> je </a:t>
            </a:r>
            <a:r>
              <a:rPr lang="en-US" dirty="0" err="1"/>
              <a:t>često</a:t>
            </a:r>
            <a:r>
              <a:rPr lang="en-US" dirty="0"/>
              <a:t> </a:t>
            </a:r>
            <a:r>
              <a:rPr lang="en-US" dirty="0" err="1"/>
              <a:t>fizički</a:t>
            </a:r>
            <a:r>
              <a:rPr lang="en-US" dirty="0"/>
              <a:t> </a:t>
            </a:r>
            <a:r>
              <a:rPr lang="en-US" dirty="0" err="1"/>
              <a:t>maltretirao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U </a:t>
            </a:r>
            <a:r>
              <a:rPr lang="en-US" dirty="0" err="1"/>
              <a:t>mladosti</a:t>
            </a:r>
            <a:r>
              <a:rPr lang="en-US" dirty="0"/>
              <a:t> je bio </a:t>
            </a:r>
            <a:r>
              <a:rPr lang="en-US" dirty="0" err="1"/>
              <a:t>povučen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melanholičan</a:t>
            </a:r>
            <a:r>
              <a:rPr lang="en-US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994" y="927443"/>
            <a:ext cx="678348" cy="10084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51101" y="927443"/>
            <a:ext cx="678348" cy="100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93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Antentat na kralja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 </a:t>
            </a:r>
            <a:r>
              <a:rPr lang="en-US" dirty="0" err="1"/>
              <a:t>sam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proglašenja</a:t>
            </a:r>
            <a:r>
              <a:rPr lang="en-US" dirty="0"/>
              <a:t> </a:t>
            </a:r>
            <a:r>
              <a:rPr lang="en-US" dirty="0" err="1"/>
              <a:t>Ustava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1921. </a:t>
            </a:r>
            <a:r>
              <a:rPr lang="en-US" dirty="0" err="1"/>
              <a:t>godine</a:t>
            </a:r>
            <a:r>
              <a:rPr lang="en-US" dirty="0"/>
              <a:t> (</a:t>
            </a:r>
            <a:r>
              <a:rPr lang="en-US" dirty="0" err="1"/>
              <a:t>Vidovdanski</a:t>
            </a:r>
            <a:r>
              <a:rPr lang="en-US" dirty="0"/>
              <a:t> </a:t>
            </a:r>
            <a:r>
              <a:rPr lang="en-US" dirty="0" err="1"/>
              <a:t>ustav</a:t>
            </a:r>
            <a:r>
              <a:rPr lang="en-US" dirty="0"/>
              <a:t>) </a:t>
            </a:r>
            <a:r>
              <a:rPr lang="en-US" dirty="0" err="1"/>
              <a:t>jedan</a:t>
            </a:r>
            <a:r>
              <a:rPr lang="en-US" dirty="0"/>
              <a:t> </a:t>
            </a:r>
            <a:r>
              <a:rPr lang="en-US" dirty="0" err="1"/>
              <a:t>komunist</a:t>
            </a:r>
            <a:r>
              <a:rPr lang="en-US" dirty="0"/>
              <a:t> je </a:t>
            </a:r>
            <a:r>
              <a:rPr lang="en-US" dirty="0" err="1"/>
              <a:t>izvršio</a:t>
            </a:r>
            <a:r>
              <a:rPr lang="en-US" dirty="0"/>
              <a:t> </a:t>
            </a:r>
            <a:r>
              <a:rPr lang="en-US" dirty="0" err="1"/>
              <a:t>neuspjeli</a:t>
            </a:r>
            <a:r>
              <a:rPr lang="en-US" dirty="0"/>
              <a:t> </a:t>
            </a:r>
            <a:r>
              <a:rPr lang="en-US" dirty="0" err="1"/>
              <a:t>atentat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kralja</a:t>
            </a:r>
            <a:r>
              <a:rPr lang="en-US" dirty="0"/>
              <a:t> Aleksandra,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pojačalo</a:t>
            </a:r>
            <a:r>
              <a:rPr lang="en-US" dirty="0"/>
              <a:t> </a:t>
            </a:r>
            <a:r>
              <a:rPr lang="en-US" dirty="0" err="1"/>
              <a:t>raniju</a:t>
            </a:r>
            <a:r>
              <a:rPr lang="en-US" dirty="0"/>
              <a:t> </a:t>
            </a:r>
            <a:r>
              <a:rPr lang="en-US" dirty="0" err="1"/>
              <a:t>antikomunističku</a:t>
            </a:r>
            <a:r>
              <a:rPr lang="en-US" dirty="0"/>
              <a:t> </a:t>
            </a:r>
            <a:r>
              <a:rPr lang="en-US" dirty="0" err="1"/>
              <a:t>aktivnost</a:t>
            </a:r>
            <a:r>
              <a:rPr lang="en-US" dirty="0"/>
              <a:t> u </a:t>
            </a:r>
            <a:r>
              <a:rPr lang="en-US" dirty="0" err="1"/>
              <a:t>državi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err="1"/>
              <a:t>Obznana</a:t>
            </a:r>
            <a:r>
              <a:rPr lang="en-US" dirty="0"/>
              <a:t> je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izdata</a:t>
            </a:r>
            <a:r>
              <a:rPr lang="en-US" dirty="0"/>
              <a:t> 29. </a:t>
            </a:r>
            <a:r>
              <a:rPr lang="en-US" dirty="0" err="1"/>
              <a:t>decembra</a:t>
            </a:r>
            <a:r>
              <a:rPr lang="en-US" dirty="0"/>
              <a:t> 1920,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njom</a:t>
            </a:r>
            <a:r>
              <a:rPr lang="en-US" dirty="0"/>
              <a:t> se </a:t>
            </a:r>
            <a:r>
              <a:rPr lang="en-US" dirty="0" err="1"/>
              <a:t>zabranjivao</a:t>
            </a:r>
            <a:r>
              <a:rPr lang="en-US" dirty="0"/>
              <a:t> </a:t>
            </a:r>
            <a:r>
              <a:rPr lang="en-US" dirty="0" err="1"/>
              <a:t>javni</a:t>
            </a:r>
            <a:r>
              <a:rPr lang="en-US" dirty="0"/>
              <a:t> </a:t>
            </a:r>
            <a:r>
              <a:rPr lang="en-US" dirty="0" err="1"/>
              <a:t>komunistički</a:t>
            </a:r>
            <a:r>
              <a:rPr lang="en-US" dirty="0"/>
              <a:t> rad, </a:t>
            </a:r>
            <a:r>
              <a:rPr lang="en-US" dirty="0" err="1"/>
              <a:t>pošto</a:t>
            </a:r>
            <a:r>
              <a:rPr lang="en-US" dirty="0"/>
              <a:t> je </a:t>
            </a:r>
            <a:r>
              <a:rPr lang="en-US" dirty="0" err="1"/>
              <a:t>oglašen</a:t>
            </a:r>
            <a:r>
              <a:rPr lang="en-US" dirty="0"/>
              <a:t> </a:t>
            </a:r>
            <a:r>
              <a:rPr lang="en-US" dirty="0" err="1"/>
              <a:t>štetnim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državu</a:t>
            </a:r>
            <a:r>
              <a:rPr lang="en-US" dirty="0"/>
              <a:t>. </a:t>
            </a:r>
            <a:r>
              <a:rPr lang="en-US" dirty="0" err="1"/>
              <a:t>Komunisti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21. </a:t>
            </a:r>
            <a:r>
              <a:rPr lang="en-US" dirty="0" err="1"/>
              <a:t>jula</a:t>
            </a:r>
            <a:r>
              <a:rPr lang="en-US" dirty="0"/>
              <a:t> 1921. </a:t>
            </a:r>
            <a:r>
              <a:rPr lang="en-US" dirty="0" err="1"/>
              <a:t>ubili</a:t>
            </a:r>
            <a:r>
              <a:rPr lang="en-US" dirty="0"/>
              <a:t> </a:t>
            </a:r>
            <a:r>
              <a:rPr lang="en-US" dirty="0" err="1"/>
              <a:t>Milorada</a:t>
            </a:r>
            <a:r>
              <a:rPr lang="en-US" dirty="0"/>
              <a:t> </a:t>
            </a:r>
            <a:r>
              <a:rPr lang="en-US" dirty="0" err="1"/>
              <a:t>Draškovića</a:t>
            </a:r>
            <a:r>
              <a:rPr lang="en-US" dirty="0"/>
              <a:t>, </a:t>
            </a:r>
            <a:r>
              <a:rPr lang="en-US" dirty="0" err="1"/>
              <a:t>bivšeg</a:t>
            </a:r>
            <a:r>
              <a:rPr lang="en-US" dirty="0"/>
              <a:t> </a:t>
            </a:r>
            <a:r>
              <a:rPr lang="en-US" dirty="0" err="1"/>
              <a:t>ministra</a:t>
            </a:r>
            <a:r>
              <a:rPr lang="en-US" dirty="0"/>
              <a:t> </a:t>
            </a:r>
            <a:r>
              <a:rPr lang="en-US" dirty="0" err="1"/>
              <a:t>unutrašnjih</a:t>
            </a:r>
            <a:r>
              <a:rPr lang="en-US" dirty="0"/>
              <a:t> </a:t>
            </a:r>
            <a:r>
              <a:rPr lang="en-US" dirty="0" err="1"/>
              <a:t>dela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Nakon</a:t>
            </a:r>
            <a:r>
              <a:rPr lang="en-US" dirty="0" smtClean="0"/>
              <a:t> </a:t>
            </a:r>
            <a:r>
              <a:rPr lang="en-US" dirty="0" err="1"/>
              <a:t>ubijanja</a:t>
            </a:r>
            <a:r>
              <a:rPr lang="en-US" dirty="0"/>
              <a:t> </a:t>
            </a:r>
            <a:r>
              <a:rPr lang="en-US" dirty="0" err="1"/>
              <a:t>Draškovića</a:t>
            </a:r>
            <a:r>
              <a:rPr lang="en-US" dirty="0"/>
              <a:t> </a:t>
            </a:r>
            <a:r>
              <a:rPr lang="en-US" dirty="0" err="1"/>
              <a:t>Narodna</a:t>
            </a:r>
            <a:r>
              <a:rPr lang="en-US" dirty="0"/>
              <a:t> </a:t>
            </a:r>
            <a:r>
              <a:rPr lang="en-US" dirty="0" err="1"/>
              <a:t>skupština</a:t>
            </a:r>
            <a:r>
              <a:rPr lang="en-US" dirty="0"/>
              <a:t> je </a:t>
            </a:r>
            <a:r>
              <a:rPr lang="en-US" dirty="0" err="1"/>
              <a:t>poništila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komunističke</a:t>
            </a:r>
            <a:r>
              <a:rPr lang="en-US" dirty="0"/>
              <a:t> mandate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osudila</a:t>
            </a:r>
            <a:r>
              <a:rPr lang="en-US" dirty="0"/>
              <a:t> </a:t>
            </a:r>
            <a:r>
              <a:rPr lang="en-US" dirty="0" err="1"/>
              <a:t>njihovu</a:t>
            </a:r>
            <a:r>
              <a:rPr lang="en-US" dirty="0"/>
              <a:t> </a:t>
            </a:r>
            <a:r>
              <a:rPr lang="en-US" dirty="0" err="1"/>
              <a:t>stranku</a:t>
            </a:r>
            <a:r>
              <a:rPr lang="en-US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496" y="777272"/>
            <a:ext cx="723412" cy="9909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478" y="777272"/>
            <a:ext cx="633041" cy="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84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Po kojim dodatnim nastavkom je kralj jos poznat?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Kralj Aleksandar Prvi je bio poznat i pod dodatnim nastavkom Ujedinitelj.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2954215"/>
            <a:ext cx="3352537" cy="22376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69824" y="2954216"/>
            <a:ext cx="3306155" cy="223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92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Aleksandar</a:t>
            </a:r>
            <a:r>
              <a:rPr lang="sr-Latn-RS" dirty="0" smtClean="0"/>
              <a:t> karadjordjević u prvom delu rata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Sarajevskog</a:t>
            </a:r>
            <a:r>
              <a:rPr lang="en-US" dirty="0"/>
              <a:t> </a:t>
            </a:r>
            <a:r>
              <a:rPr lang="en-US" dirty="0" err="1"/>
              <a:t>atentata</a:t>
            </a:r>
            <a:r>
              <a:rPr lang="en-US" dirty="0"/>
              <a:t> </a:t>
            </a:r>
            <a:r>
              <a:rPr lang="en-US" dirty="0" err="1"/>
              <a:t>Austrougarska</a:t>
            </a:r>
            <a:r>
              <a:rPr lang="en-US" dirty="0"/>
              <a:t> je 23. </a:t>
            </a:r>
            <a:r>
              <a:rPr lang="en-US" dirty="0" err="1"/>
              <a:t>jula</a:t>
            </a:r>
            <a:r>
              <a:rPr lang="en-US" dirty="0"/>
              <a:t> 1914. </a:t>
            </a:r>
            <a:r>
              <a:rPr lang="en-US" dirty="0" err="1"/>
              <a:t>predala</a:t>
            </a:r>
            <a:r>
              <a:rPr lang="en-US" dirty="0"/>
              <a:t> </a:t>
            </a:r>
            <a:r>
              <a:rPr lang="en-US" dirty="0" err="1"/>
              <a:t>Srbiji</a:t>
            </a:r>
            <a:r>
              <a:rPr lang="en-US" dirty="0"/>
              <a:t> ultimatum, o </a:t>
            </a:r>
            <a:r>
              <a:rPr lang="en-US" dirty="0" err="1"/>
              <a:t>čemu</a:t>
            </a:r>
            <a:r>
              <a:rPr lang="en-US" dirty="0"/>
              <a:t> je </a:t>
            </a:r>
            <a:r>
              <a:rPr lang="en-US" dirty="0" err="1"/>
              <a:t>istoga</a:t>
            </a:r>
            <a:r>
              <a:rPr lang="en-US" dirty="0"/>
              <a:t> dana </a:t>
            </a:r>
            <a:r>
              <a:rPr lang="en-US" dirty="0" err="1"/>
              <a:t>održana</a:t>
            </a:r>
            <a:r>
              <a:rPr lang="en-US" dirty="0"/>
              <a:t> </a:t>
            </a:r>
            <a:r>
              <a:rPr lang="en-US" dirty="0" err="1"/>
              <a:t>sednica</a:t>
            </a:r>
            <a:r>
              <a:rPr lang="en-US" dirty="0"/>
              <a:t> </a:t>
            </a:r>
            <a:r>
              <a:rPr lang="en-US" dirty="0" err="1"/>
              <a:t>srpske</a:t>
            </a:r>
            <a:r>
              <a:rPr lang="en-US" dirty="0"/>
              <a:t> </a:t>
            </a:r>
            <a:r>
              <a:rPr lang="en-US" dirty="0" err="1"/>
              <a:t>vlade</a:t>
            </a:r>
            <a:r>
              <a:rPr lang="en-US" dirty="0"/>
              <a:t> pod </a:t>
            </a:r>
            <a:r>
              <a:rPr lang="en-US" dirty="0" err="1"/>
              <a:t>predsedništvom</a:t>
            </a:r>
            <a:r>
              <a:rPr lang="en-US" dirty="0"/>
              <a:t> </a:t>
            </a:r>
            <a:r>
              <a:rPr lang="en-US" dirty="0" err="1"/>
              <a:t>regenta</a:t>
            </a:r>
            <a:r>
              <a:rPr lang="en-US" dirty="0"/>
              <a:t> </a:t>
            </a:r>
            <a:r>
              <a:rPr lang="en-US" dirty="0" smtClean="0"/>
              <a:t>Aleksandra. </a:t>
            </a:r>
            <a:r>
              <a:rPr lang="en-US" dirty="0" err="1"/>
              <a:t>Preduzete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mere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mobilizaciju</a:t>
            </a:r>
            <a:r>
              <a:rPr lang="en-US" dirty="0"/>
              <a:t> </a:t>
            </a:r>
            <a:r>
              <a:rPr lang="en-US" dirty="0" err="1"/>
              <a:t>vojske</a:t>
            </a:r>
            <a:r>
              <a:rPr lang="en-US" dirty="0"/>
              <a:t>. Aleksandar je bio </a:t>
            </a:r>
            <a:r>
              <a:rPr lang="en-US" dirty="0" err="1"/>
              <a:t>spreman</a:t>
            </a:r>
            <a:r>
              <a:rPr lang="en-US" dirty="0"/>
              <a:t> da se </a:t>
            </a:r>
            <a:r>
              <a:rPr lang="en-US" dirty="0" err="1"/>
              <a:t>izađe</a:t>
            </a:r>
            <a:r>
              <a:rPr lang="en-US" dirty="0"/>
              <a:t> u </a:t>
            </a:r>
            <a:r>
              <a:rPr lang="en-US" dirty="0" err="1"/>
              <a:t>susret</a:t>
            </a:r>
            <a:r>
              <a:rPr lang="en-US" dirty="0"/>
              <a:t> </a:t>
            </a:r>
            <a:r>
              <a:rPr lang="en-US" dirty="0" err="1"/>
              <a:t>austrijskim</a:t>
            </a:r>
            <a:r>
              <a:rPr lang="en-US" dirty="0"/>
              <a:t> </a:t>
            </a:r>
            <a:r>
              <a:rPr lang="en-US" dirty="0" err="1"/>
              <a:t>zahtevima</a:t>
            </a:r>
            <a:r>
              <a:rPr lang="en-US" dirty="0"/>
              <a:t> do </a:t>
            </a:r>
            <a:r>
              <a:rPr lang="en-US" dirty="0" err="1"/>
              <a:t>krajnjih</a:t>
            </a:r>
            <a:r>
              <a:rPr lang="en-US" dirty="0"/>
              <a:t> </a:t>
            </a:r>
            <a:r>
              <a:rPr lang="en-US" dirty="0" err="1"/>
              <a:t>granica</a:t>
            </a:r>
            <a:r>
              <a:rPr lang="en-US" dirty="0"/>
              <a:t>,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dozvoljava</a:t>
            </a:r>
            <a:r>
              <a:rPr lang="en-US" dirty="0"/>
              <a:t> </a:t>
            </a:r>
            <a:r>
              <a:rPr lang="en-US" dirty="0" err="1" smtClean="0"/>
              <a:t>dostojanstvo</a:t>
            </a:r>
            <a:r>
              <a:rPr lang="en-US" dirty="0" smtClean="0"/>
              <a:t>. </a:t>
            </a:r>
            <a:r>
              <a:rPr lang="en-US" dirty="0" err="1"/>
              <a:t>Austrougarska</a:t>
            </a:r>
            <a:r>
              <a:rPr lang="en-US" dirty="0"/>
              <a:t> je 28. </a:t>
            </a:r>
            <a:r>
              <a:rPr lang="en-US" dirty="0" err="1"/>
              <a:t>jula</a:t>
            </a:r>
            <a:r>
              <a:rPr lang="en-US" dirty="0"/>
              <a:t> 1914. </a:t>
            </a:r>
            <a:r>
              <a:rPr lang="en-US" dirty="0" err="1"/>
              <a:t>objavila</a:t>
            </a:r>
            <a:r>
              <a:rPr lang="en-US" dirty="0"/>
              <a:t> </a:t>
            </a:r>
            <a:r>
              <a:rPr lang="en-US" dirty="0" err="1"/>
              <a:t>Srbiji</a:t>
            </a:r>
            <a:r>
              <a:rPr lang="en-US" dirty="0"/>
              <a:t> rat. </a:t>
            </a:r>
            <a:endParaRPr lang="sr-Latn-RS" dirty="0" smtClean="0"/>
          </a:p>
          <a:p>
            <a:r>
              <a:rPr lang="en-US" dirty="0" err="1" smtClean="0"/>
              <a:t>Vlada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regent </a:t>
            </a:r>
            <a:r>
              <a:rPr lang="en-US" dirty="0" err="1"/>
              <a:t>preselili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se u </a:t>
            </a:r>
            <a:r>
              <a:rPr lang="en-US" dirty="0" err="1"/>
              <a:t>Niš</a:t>
            </a:r>
            <a:r>
              <a:rPr lang="en-US" dirty="0"/>
              <a:t>. </a:t>
            </a:r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objave</a:t>
            </a:r>
            <a:r>
              <a:rPr lang="en-US" dirty="0"/>
              <a:t> rata regent Aleksandar se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vrhovni</a:t>
            </a:r>
            <a:r>
              <a:rPr lang="en-US" dirty="0"/>
              <a:t> </a:t>
            </a:r>
            <a:r>
              <a:rPr lang="en-US" dirty="0" err="1"/>
              <a:t>komandant</a:t>
            </a:r>
            <a:r>
              <a:rPr lang="en-US" dirty="0"/>
              <a:t> </a:t>
            </a:r>
            <a:r>
              <a:rPr lang="en-US" dirty="0" err="1"/>
              <a:t>srpske</a:t>
            </a:r>
            <a:r>
              <a:rPr lang="en-US" dirty="0"/>
              <a:t> </a:t>
            </a:r>
            <a:r>
              <a:rPr lang="en-US" dirty="0" err="1"/>
              <a:t>vojske</a:t>
            </a:r>
            <a:r>
              <a:rPr lang="en-US" dirty="0"/>
              <a:t> </a:t>
            </a:r>
            <a:r>
              <a:rPr lang="en-US" dirty="0" err="1"/>
              <a:t>obratio</a:t>
            </a:r>
            <a:r>
              <a:rPr lang="en-US" dirty="0"/>
              <a:t> </a:t>
            </a:r>
            <a:r>
              <a:rPr lang="en-US" dirty="0" err="1"/>
              <a:t>narodu</a:t>
            </a:r>
            <a:r>
              <a:rPr lang="en-US" dirty="0"/>
              <a:t> </a:t>
            </a:r>
            <a:r>
              <a:rPr lang="en-US" dirty="0" err="1"/>
              <a:t>proklamacijom</a:t>
            </a:r>
            <a:r>
              <a:rPr lang="en-US" dirty="0"/>
              <a:t>, u </a:t>
            </a:r>
            <a:r>
              <a:rPr lang="en-US" dirty="0" err="1"/>
              <a:t>kojoj</a:t>
            </a:r>
            <a:r>
              <a:rPr lang="en-US" dirty="0"/>
              <a:t> je </a:t>
            </a:r>
            <a:r>
              <a:rPr lang="en-US" dirty="0" err="1"/>
              <a:t>pozvao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odbranu</a:t>
            </a:r>
            <a:r>
              <a:rPr lang="en-US" dirty="0"/>
              <a:t> </a:t>
            </a:r>
            <a:r>
              <a:rPr lang="en-US" dirty="0" err="1"/>
              <a:t>otadžbine</a:t>
            </a:r>
            <a:r>
              <a:rPr lang="en-US" dirty="0"/>
              <a:t>,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oslobođenje</a:t>
            </a:r>
            <a:r>
              <a:rPr lang="en-US" dirty="0"/>
              <a:t> </a:t>
            </a:r>
            <a:r>
              <a:rPr lang="en-US" dirty="0" err="1"/>
              <a:t>srpskog</a:t>
            </a:r>
            <a:r>
              <a:rPr lang="en-US" dirty="0"/>
              <a:t> </a:t>
            </a:r>
            <a:r>
              <a:rPr lang="en-US" dirty="0" err="1"/>
              <a:t>roblja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u </a:t>
            </a:r>
            <a:r>
              <a:rPr lang="en-US" dirty="0" err="1"/>
              <a:t>borbu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oslobođenje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nezavisnost</a:t>
            </a:r>
            <a:r>
              <a:rPr lang="en-US" dirty="0"/>
              <a:t> </a:t>
            </a:r>
            <a:r>
              <a:rPr lang="en-US" dirty="0" err="1"/>
              <a:t>srpskog</a:t>
            </a:r>
            <a:r>
              <a:rPr lang="en-US" dirty="0"/>
              <a:t> </a:t>
            </a:r>
            <a:r>
              <a:rPr lang="en-US" dirty="0" smtClean="0"/>
              <a:t>naroda.8 </a:t>
            </a:r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srpske</a:t>
            </a:r>
            <a:r>
              <a:rPr lang="en-US" dirty="0"/>
              <a:t> </a:t>
            </a:r>
            <a:r>
              <a:rPr lang="en-US" dirty="0" err="1"/>
              <a:t>pobede</a:t>
            </a:r>
            <a:r>
              <a:rPr lang="en-US" dirty="0"/>
              <a:t> u </a:t>
            </a:r>
            <a:r>
              <a:rPr lang="en-US" dirty="0" err="1"/>
              <a:t>Cerskoj</a:t>
            </a:r>
            <a:r>
              <a:rPr lang="en-US" dirty="0"/>
              <a:t> </a:t>
            </a:r>
            <a:r>
              <a:rPr lang="en-US" dirty="0" err="1"/>
              <a:t>bici</a:t>
            </a:r>
            <a:r>
              <a:rPr lang="en-US" dirty="0"/>
              <a:t> Aleksandar je </a:t>
            </a:r>
            <a:r>
              <a:rPr lang="en-US" dirty="0" err="1"/>
              <a:t>dobijao</a:t>
            </a:r>
            <a:r>
              <a:rPr lang="en-US" dirty="0"/>
              <a:t> </a:t>
            </a:r>
            <a:r>
              <a:rPr lang="en-US" dirty="0" err="1"/>
              <a:t>čestitke</a:t>
            </a:r>
            <a:r>
              <a:rPr lang="en-US" dirty="0"/>
              <a:t> od </a:t>
            </a:r>
            <a:r>
              <a:rPr lang="en-US" dirty="0" err="1"/>
              <a:t>ruskog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drugih</a:t>
            </a:r>
            <a:r>
              <a:rPr lang="en-US" dirty="0"/>
              <a:t> </a:t>
            </a:r>
            <a:r>
              <a:rPr lang="en-US" dirty="0" err="1"/>
              <a:t>stranih</a:t>
            </a:r>
            <a:r>
              <a:rPr lang="en-US" dirty="0"/>
              <a:t> </a:t>
            </a:r>
            <a:r>
              <a:rPr lang="en-US" dirty="0" err="1"/>
              <a:t>državnika</a:t>
            </a:r>
            <a:r>
              <a:rPr lang="en-US" dirty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66" y="805543"/>
            <a:ext cx="579529" cy="7115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267556" y="791207"/>
            <a:ext cx="579529" cy="71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83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Aleksandar </a:t>
            </a:r>
            <a:r>
              <a:rPr lang="en-US" dirty="0" err="1" smtClean="0"/>
              <a:t>karadjordjevi</a:t>
            </a:r>
            <a:r>
              <a:rPr lang="sr-Latn-RS" dirty="0" smtClean="0"/>
              <a:t>ć</a:t>
            </a:r>
            <a:r>
              <a:rPr lang="en-US" dirty="0" smtClean="0"/>
              <a:t> </a:t>
            </a:r>
            <a:r>
              <a:rPr lang="sr-Latn-RS" dirty="0" smtClean="0"/>
              <a:t>na krfu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Kada</a:t>
            </a:r>
            <a:r>
              <a:rPr lang="en-US" dirty="0"/>
              <a:t> je </a:t>
            </a:r>
            <a:r>
              <a:rPr lang="en-US" dirty="0" err="1"/>
              <a:t>srpska</a:t>
            </a:r>
            <a:r>
              <a:rPr lang="en-US" dirty="0"/>
              <a:t> </a:t>
            </a:r>
            <a:r>
              <a:rPr lang="en-US" dirty="0" err="1"/>
              <a:t>vojska</a:t>
            </a:r>
            <a:r>
              <a:rPr lang="en-US" dirty="0"/>
              <a:t> </a:t>
            </a:r>
            <a:r>
              <a:rPr lang="en-US" dirty="0" err="1"/>
              <a:t>prebacivana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Krf</a:t>
            </a:r>
            <a:r>
              <a:rPr lang="en-US" dirty="0"/>
              <a:t> regent je </a:t>
            </a:r>
            <a:r>
              <a:rPr lang="en-US" dirty="0" err="1"/>
              <a:t>došao</a:t>
            </a:r>
            <a:r>
              <a:rPr lang="en-US" dirty="0"/>
              <a:t> 6. </a:t>
            </a:r>
            <a:r>
              <a:rPr lang="en-US" dirty="0" err="1"/>
              <a:t>februara</a:t>
            </a:r>
            <a:r>
              <a:rPr lang="en-US" dirty="0"/>
              <a:t> 1916.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poslednjim</a:t>
            </a:r>
            <a:r>
              <a:rPr lang="en-US" dirty="0"/>
              <a:t> </a:t>
            </a:r>
            <a:r>
              <a:rPr lang="en-US" dirty="0" err="1"/>
              <a:t>vojnicima</a:t>
            </a:r>
            <a:r>
              <a:rPr lang="en-US" dirty="0"/>
              <a:t>. Regent, </a:t>
            </a:r>
            <a:r>
              <a:rPr lang="en-US" dirty="0" err="1"/>
              <a:t>vlada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sva</a:t>
            </a:r>
            <a:r>
              <a:rPr lang="en-US" dirty="0"/>
              <a:t> </a:t>
            </a:r>
            <a:r>
              <a:rPr lang="en-US" dirty="0" err="1"/>
              <a:t>ministarstva</a:t>
            </a:r>
            <a:r>
              <a:rPr lang="en-US" dirty="0"/>
              <a:t> </a:t>
            </a:r>
            <a:r>
              <a:rPr lang="en-US" dirty="0" err="1"/>
              <a:t>bili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smešteni</a:t>
            </a:r>
            <a:r>
              <a:rPr lang="en-US" dirty="0"/>
              <a:t> u </a:t>
            </a:r>
            <a:r>
              <a:rPr lang="en-US" dirty="0" err="1"/>
              <a:t>jednom</a:t>
            </a:r>
            <a:r>
              <a:rPr lang="en-US" dirty="0"/>
              <a:t> </a:t>
            </a:r>
            <a:r>
              <a:rPr lang="en-US" dirty="0" err="1"/>
              <a:t>zakupljenom</a:t>
            </a:r>
            <a:r>
              <a:rPr lang="en-US" dirty="0"/>
              <a:t> </a:t>
            </a:r>
            <a:r>
              <a:rPr lang="en-US" dirty="0" err="1"/>
              <a:t>zapuštenom</a:t>
            </a:r>
            <a:r>
              <a:rPr lang="en-US" dirty="0"/>
              <a:t> </a:t>
            </a:r>
            <a:r>
              <a:rPr lang="en-US" dirty="0" err="1"/>
              <a:t>hotelu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Kasnije</a:t>
            </a:r>
            <a:r>
              <a:rPr lang="en-US" dirty="0" smtClean="0"/>
              <a:t> </a:t>
            </a:r>
            <a:r>
              <a:rPr lang="en-US" dirty="0"/>
              <a:t>je Aleksandar </a:t>
            </a:r>
            <a:r>
              <a:rPr lang="en-US" dirty="0" err="1"/>
              <a:t>dobio</a:t>
            </a:r>
            <a:r>
              <a:rPr lang="en-US" dirty="0"/>
              <a:t> </a:t>
            </a:r>
            <a:r>
              <a:rPr lang="en-US" dirty="0" err="1"/>
              <a:t>zasebnu</a:t>
            </a:r>
            <a:r>
              <a:rPr lang="en-US" dirty="0"/>
              <a:t> </a:t>
            </a:r>
            <a:r>
              <a:rPr lang="en-US" dirty="0" err="1"/>
              <a:t>zgradu</a:t>
            </a:r>
            <a:r>
              <a:rPr lang="en-US" dirty="0"/>
              <a:t> u </a:t>
            </a:r>
            <a:r>
              <a:rPr lang="en-US" dirty="0" err="1"/>
              <a:t>blizini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. </a:t>
            </a:r>
            <a:r>
              <a:rPr lang="en-US" dirty="0" err="1"/>
              <a:t>Najviše</a:t>
            </a:r>
            <a:r>
              <a:rPr lang="en-US" dirty="0"/>
              <a:t> </a:t>
            </a:r>
            <a:r>
              <a:rPr lang="en-US" dirty="0" err="1"/>
              <a:t>pažnje</a:t>
            </a:r>
            <a:r>
              <a:rPr lang="en-US" dirty="0"/>
              <a:t> </a:t>
            </a:r>
            <a:r>
              <a:rPr lang="en-US" dirty="0" err="1"/>
              <a:t>posvećivao</a:t>
            </a:r>
            <a:r>
              <a:rPr lang="en-US" dirty="0"/>
              <a:t> je </a:t>
            </a:r>
            <a:r>
              <a:rPr lang="en-US" dirty="0" err="1"/>
              <a:t>vojnicima</a:t>
            </a:r>
            <a:r>
              <a:rPr lang="en-US" dirty="0"/>
              <a:t>, a </a:t>
            </a:r>
            <a:r>
              <a:rPr lang="en-US" dirty="0" err="1"/>
              <a:t>posebno</a:t>
            </a:r>
            <a:r>
              <a:rPr lang="en-US" dirty="0"/>
              <a:t> </a:t>
            </a:r>
            <a:r>
              <a:rPr lang="en-US" dirty="0" err="1"/>
              <a:t>onima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ostrvu</a:t>
            </a:r>
            <a:r>
              <a:rPr lang="en-US" dirty="0"/>
              <a:t> </a:t>
            </a:r>
            <a:r>
              <a:rPr lang="en-US" dirty="0" err="1"/>
              <a:t>Vidu</a:t>
            </a:r>
            <a:r>
              <a:rPr lang="en-US" dirty="0"/>
              <a:t>, </a:t>
            </a:r>
            <a:r>
              <a:rPr lang="en-US" dirty="0" err="1"/>
              <a:t>gde</a:t>
            </a:r>
            <a:r>
              <a:rPr lang="en-US" dirty="0"/>
              <a:t> je </a:t>
            </a:r>
            <a:r>
              <a:rPr lang="en-US" dirty="0" err="1"/>
              <a:t>dnevno</a:t>
            </a:r>
            <a:r>
              <a:rPr lang="en-US" dirty="0"/>
              <a:t> </a:t>
            </a:r>
            <a:r>
              <a:rPr lang="en-US" dirty="0" err="1"/>
              <a:t>znalo</a:t>
            </a:r>
            <a:r>
              <a:rPr lang="en-US" dirty="0"/>
              <a:t> </a:t>
            </a:r>
            <a:r>
              <a:rPr lang="en-US" dirty="0" err="1"/>
              <a:t>umreti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500 </a:t>
            </a:r>
            <a:r>
              <a:rPr lang="en-US" dirty="0" err="1" smtClean="0"/>
              <a:t>vojnika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 err="1" smtClean="0"/>
              <a:t>Uspeo</a:t>
            </a:r>
            <a:r>
              <a:rPr lang="en-US" dirty="0" smtClean="0"/>
              <a:t> </a:t>
            </a:r>
            <a:r>
              <a:rPr lang="en-US" dirty="0"/>
              <a:t>je da </a:t>
            </a:r>
            <a:r>
              <a:rPr lang="en-US" dirty="0" err="1"/>
              <a:t>obezbedi</a:t>
            </a:r>
            <a:r>
              <a:rPr lang="en-US" dirty="0"/>
              <a:t> </a:t>
            </a:r>
            <a:r>
              <a:rPr lang="en-US" dirty="0" err="1"/>
              <a:t>jednu</a:t>
            </a:r>
            <a:r>
              <a:rPr lang="en-US" dirty="0"/>
              <a:t> </a:t>
            </a:r>
            <a:r>
              <a:rPr lang="en-US" dirty="0" err="1"/>
              <a:t>sanitetsku</a:t>
            </a:r>
            <a:r>
              <a:rPr lang="en-US" dirty="0"/>
              <a:t> </a:t>
            </a:r>
            <a:r>
              <a:rPr lang="en-US" dirty="0" err="1"/>
              <a:t>lađu</a:t>
            </a:r>
            <a:r>
              <a:rPr lang="en-US" dirty="0"/>
              <a:t>,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koju</a:t>
            </a:r>
            <a:r>
              <a:rPr lang="en-US" dirty="0"/>
              <a:t> je </a:t>
            </a:r>
            <a:r>
              <a:rPr lang="en-US" dirty="0" err="1"/>
              <a:t>smestio</a:t>
            </a:r>
            <a:r>
              <a:rPr lang="en-US" dirty="0"/>
              <a:t> 700 </a:t>
            </a:r>
            <a:r>
              <a:rPr lang="en-US" dirty="0" err="1"/>
              <a:t>bolesnih</a:t>
            </a:r>
            <a:r>
              <a:rPr lang="en-US" dirty="0"/>
              <a:t>. Regent je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Krfu</a:t>
            </a:r>
            <a:r>
              <a:rPr lang="en-US" dirty="0"/>
              <a:t> </a:t>
            </a:r>
            <a:r>
              <a:rPr lang="en-US" dirty="0" err="1"/>
              <a:t>započeo</a:t>
            </a:r>
            <a:r>
              <a:rPr lang="en-US" dirty="0"/>
              <a:t> </a:t>
            </a:r>
            <a:r>
              <a:rPr lang="en-US" dirty="0" err="1"/>
              <a:t>reorganizaciju</a:t>
            </a:r>
            <a:r>
              <a:rPr lang="en-US" dirty="0"/>
              <a:t> </a:t>
            </a:r>
            <a:r>
              <a:rPr lang="en-US" dirty="0" err="1"/>
              <a:t>srpske</a:t>
            </a:r>
            <a:r>
              <a:rPr lang="en-US" dirty="0"/>
              <a:t> </a:t>
            </a:r>
            <a:r>
              <a:rPr lang="en-US" dirty="0" err="1"/>
              <a:t>vojske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06" y="794712"/>
            <a:ext cx="650286" cy="9560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094278" y="794712"/>
            <a:ext cx="679267" cy="95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845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Smrt kralja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Ubijen</a:t>
            </a:r>
            <a:r>
              <a:rPr lang="en-US" dirty="0"/>
              <a:t> je u </a:t>
            </a:r>
            <a:r>
              <a:rPr lang="en-US" dirty="0" err="1"/>
              <a:t>Marseju</a:t>
            </a:r>
            <a:r>
              <a:rPr lang="en-US" dirty="0"/>
              <a:t> 1934. od </a:t>
            </a:r>
            <a:r>
              <a:rPr lang="en-US" dirty="0" err="1"/>
              <a:t>ruke</a:t>
            </a:r>
            <a:r>
              <a:rPr lang="en-US" dirty="0"/>
              <a:t> </a:t>
            </a:r>
            <a:r>
              <a:rPr lang="en-US" dirty="0" err="1"/>
              <a:t>bugarsko-makedonskog</a:t>
            </a:r>
            <a:r>
              <a:rPr lang="en-US" dirty="0"/>
              <a:t> </a:t>
            </a:r>
            <a:r>
              <a:rPr lang="en-US" dirty="0" err="1"/>
              <a:t>teroriste</a:t>
            </a:r>
            <a:r>
              <a:rPr lang="en-US" dirty="0"/>
              <a:t>, </a:t>
            </a:r>
            <a:r>
              <a:rPr lang="en-US" dirty="0" err="1"/>
              <a:t>pripadnika</a:t>
            </a:r>
            <a:r>
              <a:rPr lang="en-US" dirty="0"/>
              <a:t> VMRO. </a:t>
            </a:r>
            <a:r>
              <a:rPr lang="en-US" dirty="0" err="1"/>
              <a:t>Atentatora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pomogle</a:t>
            </a:r>
            <a:r>
              <a:rPr lang="en-US" dirty="0"/>
              <a:t> </a:t>
            </a:r>
            <a:r>
              <a:rPr lang="en-US" dirty="0" err="1"/>
              <a:t>ustaše</a:t>
            </a:r>
            <a:r>
              <a:rPr lang="en-US" dirty="0"/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839" y="918754"/>
            <a:ext cx="561985" cy="7080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30922" y="918753"/>
            <a:ext cx="594622" cy="7080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04" y="3499937"/>
            <a:ext cx="1626870" cy="2049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727" y="3499937"/>
            <a:ext cx="3077478" cy="204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756" y="3499937"/>
            <a:ext cx="1390713" cy="20675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9378" y="3499937"/>
            <a:ext cx="1080449" cy="206752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1311" y="3499937"/>
            <a:ext cx="1118498" cy="206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878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Hvala na pažnji !!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369" y="1935921"/>
            <a:ext cx="2335495" cy="347210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865" y="1934678"/>
            <a:ext cx="1392456" cy="17542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864" y="3688953"/>
            <a:ext cx="1392457" cy="17096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321" y="3678904"/>
            <a:ext cx="1476102" cy="17197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321" y="1947550"/>
            <a:ext cx="2630638" cy="17514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423" y="3710630"/>
            <a:ext cx="2521131" cy="168272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301" y="1936162"/>
            <a:ext cx="1425114" cy="17954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3554" y="1934678"/>
            <a:ext cx="2209422" cy="345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7130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742332"/>
      </a:dk2>
      <a:lt2>
        <a:srgbClr val="EE91A0"/>
      </a:lt2>
      <a:accent1>
        <a:srgbClr val="E03754"/>
      </a:accent1>
      <a:accent2>
        <a:srgbClr val="E86C2E"/>
      </a:accent2>
      <a:accent3>
        <a:srgbClr val="DAB250"/>
      </a:accent3>
      <a:accent4>
        <a:srgbClr val="60C4AA"/>
      </a:accent4>
      <a:accent5>
        <a:srgbClr val="51A9DB"/>
      </a:accent5>
      <a:accent6>
        <a:srgbClr val="976AC9"/>
      </a:accent6>
      <a:hlink>
        <a:srgbClr val="D5445E"/>
      </a:hlink>
      <a:folHlink>
        <a:srgbClr val="E17C8E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6B2E858E-683F-40D9-B4CB-284D097F3AC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235</TotalTime>
  <Words>614</Words>
  <Application>Microsoft Office PowerPoint</Application>
  <PresentationFormat>Widescreen</PresentationFormat>
  <Paragraphs>27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Bookman Old Style</vt:lpstr>
      <vt:lpstr>Rockwell</vt:lpstr>
      <vt:lpstr>Damask</vt:lpstr>
      <vt:lpstr>Aleksandar Karadjordjević</vt:lpstr>
      <vt:lpstr>Ko je bio Aleksandar karadjordjević</vt:lpstr>
      <vt:lpstr>Kada je proglašen za prestolonaslednika ?</vt:lpstr>
      <vt:lpstr>A kada za kralja?</vt:lpstr>
      <vt:lpstr>Mladost</vt:lpstr>
      <vt:lpstr>Antentat na kralja</vt:lpstr>
      <vt:lpstr>Po kojim dodatnim nastavkom je kralj jos poznat?</vt:lpstr>
      <vt:lpstr>Aleksandar karadjordjević u prvom delu rata</vt:lpstr>
      <vt:lpstr>Aleksandar karadjordjević na krfu</vt:lpstr>
      <vt:lpstr>Smrt kralja</vt:lpstr>
      <vt:lpstr>Hvala na pažnji 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Aleksandar Karadjordjević</dc:title>
  <dc:creator>ASPIRE</dc:creator>
  <cp:lastModifiedBy>ASPIRE</cp:lastModifiedBy>
  <cp:revision>12</cp:revision>
  <dcterms:created xsi:type="dcterms:W3CDTF">2020-12-16T17:01:01Z</dcterms:created>
  <dcterms:modified xsi:type="dcterms:W3CDTF">2020-12-17T13:31:45Z</dcterms:modified>
</cp:coreProperties>
</file>