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65B910DF-B555-4D30-B35E-2297D59E32D0}" type="datetime1">
              <a:rPr lang="en-US" smtClean="0"/>
              <a:t>12/13/2020</a:t>
            </a:fld>
            <a:endParaRPr lang="en-US" dirty="0"/>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432327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2pPr marL="685800" indent="-228600">
              <a:buFont typeface="Courier New" panose="02070309020205020404" pitchFamily="49" charset="0"/>
              <a:buChar char="o"/>
              <a:defRPr/>
            </a:lvl2pPr>
            <a:lvl4pPr marL="160020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0DF2F1F9-9322-493A-A9EE-BB75692CE5F5}" type="datetime1">
              <a:rPr lang="en-US" smtClean="0"/>
              <a:t>12/13/2020</a:t>
            </a:fld>
            <a:endParaRPr lang="en-US" dirty="0"/>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170310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7858DE51-4D5E-4D23-8181-86A5B05D5351}" type="datetime1">
              <a:rPr lang="en-US" smtClean="0"/>
              <a:t>12/13/2020</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47447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9C399FCA-87F3-427A-B1A2-15346103C68A}" type="datetime1">
              <a:rPr lang="en-US" smtClean="0"/>
              <a:t>12/13/2020</a:t>
            </a:fld>
            <a:endParaRPr lang="en-US" dirty="0"/>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06203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693DF709-7E2D-49E6-A629-D8E3363D194F}" type="datetime1">
              <a:rPr lang="en-US" smtClean="0"/>
              <a:t>12/13/2020</a:t>
            </a:fld>
            <a:endParaRPr lang="en-US" dirty="0"/>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70422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85D0A921-9375-4BAA-A7C2-7975528669FA}" type="datetime1">
              <a:rPr lang="en-US" smtClean="0"/>
              <a:t>12/13/2020</a:t>
            </a:fld>
            <a:endParaRPr lang="en-US" dirty="0"/>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838540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5D25425-F285-48AE-A409-A618E3EEA628}" type="datetime1">
              <a:rPr lang="en-US" smtClean="0"/>
              <a:t>12/13/2020</a:t>
            </a:fld>
            <a:endParaRPr lang="en-US" dirty="0"/>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42243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EB56A94D-7D6A-4378-93F6-A3A33186E34B}" type="datetime1">
              <a:rPr lang="en-US" smtClean="0"/>
              <a:t>12/13/2020</a:t>
            </a:fld>
            <a:endParaRPr lang="en-US" dirty="0"/>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550227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285FC0F9-687B-4417-9D77-CE2D7AD8C321}" type="datetime1">
              <a:rPr lang="en-US" smtClean="0"/>
              <a:t>12/13/2020</a:t>
            </a:fld>
            <a:endParaRPr lang="en-US" dirty="0"/>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260400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29D1D79F-E600-4AC1-A639-0B9FB8286C38}" type="datetime1">
              <a:rPr lang="en-US" smtClean="0"/>
              <a:t>12/13/2020</a:t>
            </a:fld>
            <a:endParaRPr lang="en-US" dirty="0"/>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0042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390F5D60-A842-4D08-9D7D-A7A57AB501A2}" type="datetime1">
              <a:rPr lang="en-US" smtClean="0"/>
              <a:t>12/13/2020</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88626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91916A1-FEE7-41E7-BEE3-2B4941A6F305}"/>
              </a:ext>
              <a:ext uri="{C183D7F6-B498-43B3-948B-1728B52AA6E4}">
                <adec:decorative xmlns:adec="http://schemas.microsoft.com/office/drawing/2017/decorative" val="1"/>
              </a:ext>
            </a:extLst>
          </p:cNvPr>
          <p:cNvGrpSpPr/>
          <p:nvPr/>
        </p:nvGrpSpPr>
        <p:grpSpPr>
          <a:xfrm>
            <a:off x="175990" y="62886"/>
            <a:ext cx="11708355" cy="6301715"/>
            <a:chOff x="175990" y="62886"/>
            <a:chExt cx="11708355" cy="6301715"/>
          </a:xfrm>
        </p:grpSpPr>
        <p:sp useBgFill="1">
          <p:nvSpPr>
            <p:cNvPr id="18" name="Graphic 10">
              <a:extLst>
                <a:ext uri="{FF2B5EF4-FFF2-40B4-BE49-F238E27FC236}">
                  <a16:creationId xmlns:a16="http://schemas.microsoft.com/office/drawing/2014/main" id="{EAFF5F08-677C-4873-9274-02B6FE751044}"/>
                </a:ext>
              </a:extLst>
            </p:cNvPr>
            <p:cNvSpPr/>
            <p:nvPr/>
          </p:nvSpPr>
          <p:spPr>
            <a:xfrm rot="2700000">
              <a:off x="175990" y="525742"/>
              <a:ext cx="1066799" cy="1066799"/>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9" name="Graphic 10">
              <a:extLst>
                <a:ext uri="{FF2B5EF4-FFF2-40B4-BE49-F238E27FC236}">
                  <a16:creationId xmlns:a16="http://schemas.microsoft.com/office/drawing/2014/main" id="{16514C65-F179-4953-B660-5FC657697957}"/>
                </a:ext>
              </a:extLst>
            </p:cNvPr>
            <p:cNvSpPr/>
            <p:nvPr/>
          </p:nvSpPr>
          <p:spPr>
            <a:xfrm rot="2700000">
              <a:off x="8482021" y="62886"/>
              <a:ext cx="2322574" cy="2322574"/>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0" name="Graphic 10">
              <a:extLst>
                <a:ext uri="{FF2B5EF4-FFF2-40B4-BE49-F238E27FC236}">
                  <a16:creationId xmlns:a16="http://schemas.microsoft.com/office/drawing/2014/main" id="{DF5DA89C-9FED-4AE0-8C36-20612E77FAC0}"/>
                </a:ext>
              </a:extLst>
            </p:cNvPr>
            <p:cNvSpPr/>
            <p:nvPr/>
          </p:nvSpPr>
          <p:spPr>
            <a:xfrm rot="2700000">
              <a:off x="10578627" y="5015941"/>
              <a:ext cx="925287" cy="9252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1" name="Oval 20">
              <a:extLst>
                <a:ext uri="{FF2B5EF4-FFF2-40B4-BE49-F238E27FC236}">
                  <a16:creationId xmlns:a16="http://schemas.microsoft.com/office/drawing/2014/main" id="{FB98224C-F1DB-4F10-9B7F-93B86BA13F40}"/>
                </a:ext>
              </a:extLst>
            </p:cNvPr>
            <p:cNvSpPr/>
            <p:nvPr/>
          </p:nvSpPr>
          <p:spPr>
            <a:xfrm rot="10800000">
              <a:off x="11622685" y="6102941"/>
              <a:ext cx="261660" cy="261660"/>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a:p>
          </p:txBody>
        </p:sp>
        <p:sp useBgFill="1">
          <p:nvSpPr>
            <p:cNvPr id="22" name="Oval 21">
              <a:extLst>
                <a:ext uri="{FF2B5EF4-FFF2-40B4-BE49-F238E27FC236}">
                  <a16:creationId xmlns:a16="http://schemas.microsoft.com/office/drawing/2014/main" id="{9AE1FC9E-06C9-4A12-8BE7-766C3DA8B9AC}"/>
                </a:ext>
              </a:extLst>
            </p:cNvPr>
            <p:cNvSpPr/>
            <p:nvPr/>
          </p:nvSpPr>
          <p:spPr>
            <a:xfrm rot="10800000">
              <a:off x="11352354" y="406586"/>
              <a:ext cx="474023" cy="474023"/>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a:p>
          </p:txBody>
        </p:sp>
        <p:sp useBgFill="1">
          <p:nvSpPr>
            <p:cNvPr id="23" name="Oval 22">
              <a:extLst>
                <a:ext uri="{FF2B5EF4-FFF2-40B4-BE49-F238E27FC236}">
                  <a16:creationId xmlns:a16="http://schemas.microsoft.com/office/drawing/2014/main" id="{29954B75-D8C7-439C-A014-E644E3E2C0A5}"/>
                </a:ext>
              </a:extLst>
            </p:cNvPr>
            <p:cNvSpPr/>
            <p:nvPr/>
          </p:nvSpPr>
          <p:spPr>
            <a:xfrm rot="10800000">
              <a:off x="1678231" y="427615"/>
              <a:ext cx="334385" cy="334385"/>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00800"/>
            <a:ext cx="2743200" cy="365125"/>
          </a:xfrm>
          <a:prstGeom prst="rect">
            <a:avLst/>
          </a:prstGeom>
        </p:spPr>
        <p:txBody>
          <a:bodyPr vert="horz" lIns="91440" tIns="45720" rIns="91440" bIns="45720" rtlCol="0" anchor="ctr"/>
          <a:lstStyle>
            <a:lvl1pPr algn="l">
              <a:defRPr sz="900" cap="all" spc="150" baseline="0">
                <a:solidFill>
                  <a:schemeClr val="tx1">
                    <a:tint val="75000"/>
                  </a:schemeClr>
                </a:solidFill>
              </a:defRPr>
            </a:lvl1pPr>
          </a:lstStyle>
          <a:p>
            <a:fld id="{B32DFD30-2122-4F4A-97B4-D0A849E36C5F}" type="datetime1">
              <a:rPr lang="en-US" smtClean="0"/>
              <a:t>12/13/2020</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00800"/>
            <a:ext cx="4114800" cy="365125"/>
          </a:xfrm>
          <a:prstGeom prst="rect">
            <a:avLst/>
          </a:prstGeom>
        </p:spPr>
        <p:txBody>
          <a:bodyPr vert="horz" lIns="91440" tIns="45720" rIns="91440" bIns="45720" rtlCol="0" anchor="ctr"/>
          <a:lstStyle>
            <a:lvl1pPr algn="ctr">
              <a:defRPr sz="900" cap="all" spc="150" baseline="0">
                <a:solidFill>
                  <a:schemeClr val="tx1">
                    <a:tint val="75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00800"/>
            <a:ext cx="2743200" cy="365125"/>
          </a:xfrm>
          <a:prstGeom prst="rect">
            <a:avLst/>
          </a:prstGeom>
        </p:spPr>
        <p:txBody>
          <a:bodyPr vert="horz" lIns="91440" tIns="45720" rIns="91440" bIns="45720" rtlCol="0" anchor="ctr"/>
          <a:lstStyle>
            <a:lvl1pPr algn="r">
              <a:defRPr sz="900" cap="all" spc="150" baseline="0">
                <a:solidFill>
                  <a:schemeClr val="tx1">
                    <a:tint val="75000"/>
                  </a:schemeClr>
                </a:solidFill>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40785346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Segoe UI" panose="020B0502040204020203"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sr.wikipedia.org/wiki/%D0%90%D0%B4%D0%B0%D0%BC" TargetMode="External"/><Relationship Id="rId3" Type="http://schemas.openxmlformats.org/officeDocument/2006/relationships/hyperlink" Target="https://sr.wikipedia.org/wiki/%D0%9F%D0%B0%D1%82%D1%80%D0%B8%D1%98%D0%B0%D1%80%D1%85" TargetMode="External"/><Relationship Id="rId7" Type="http://schemas.openxmlformats.org/officeDocument/2006/relationships/hyperlink" Target="https://sr.wikipedia.org/wiki/%D0%9B%D0%B0%D0%BC%D0%B5%D1%85" TargetMode="External"/><Relationship Id="rId2" Type="http://schemas.openxmlformats.org/officeDocument/2006/relationships/hyperlink" Target="https://sr.wikipedia.org/w/index.php?title=%D0%90%D0%BD%D1%82%D0%B5%D0%B4%D0%B8%D0%BB%D1%83%D0%B2%D0%B8%D1%98%D0%B0%D0%BB%D0%BD%D0%B8_%D0%BF%D0%B5%D1%80%D0%B8%D0%BE%D0%B4&amp;action=edit&amp;redlink=1" TargetMode="External"/><Relationship Id="rId1" Type="http://schemas.openxmlformats.org/officeDocument/2006/relationships/slideLayout" Target="../slideLayouts/slideLayout2.xml"/><Relationship Id="rId6" Type="http://schemas.openxmlformats.org/officeDocument/2006/relationships/hyperlink" Target="https://sr.wikipedia.org/wiki/%D0%9A%D1%9A%D0%B8%D0%B3%D0%B0_%D0%BF%D0%BE%D1%81%D1%82%D0%B0%D1%9A%D0%B0" TargetMode="External"/><Relationship Id="rId5" Type="http://schemas.openxmlformats.org/officeDocument/2006/relationships/hyperlink" Target="https://sr.wikipedia.org/wiki/%D0%91%D0%B8%D0%B1%D0%BB%D0%B8%D1%98%D0%B0" TargetMode="External"/><Relationship Id="rId10" Type="http://schemas.openxmlformats.org/officeDocument/2006/relationships/image" Target="../media/image8.png"/><Relationship Id="rId4" Type="http://schemas.openxmlformats.org/officeDocument/2006/relationships/hyperlink" Target="https://sr.wikipedia.org/wiki/%D0%9C%D0%B8%D1%82_%D0%BE_%D0%BF%D0%BE%D1%82%D0%BE%D0%BF%D1%83" TargetMode="Externa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sp>
        <p:nvSpPr>
          <p:cNvPr id="24" name="Rectangle 23">
            <a:extLst>
              <a:ext uri="{FF2B5EF4-FFF2-40B4-BE49-F238E27FC236}">
                <a16:creationId xmlns:a16="http://schemas.microsoft.com/office/drawing/2014/main" id="{361EA5BB-A258-4E22-94F4-C79A44136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alpha val="10000"/>
            </a:srgbClr>
          </a:solidFill>
          <a:ln w="3848" cap="flat">
            <a:noFill/>
            <a:prstDash val="solid"/>
            <a:miter/>
          </a:ln>
          <a:effectLst/>
        </p:spPr>
        <p:txBody>
          <a:bodyPr rtlCol="0" anchor="ctr"/>
          <a:lstStyle/>
          <a:p>
            <a:endParaRPr lang="en-US" dirty="0">
              <a:solidFill>
                <a:schemeClr val="tx1"/>
              </a:solidFill>
            </a:endParaRPr>
          </a:p>
        </p:txBody>
      </p:sp>
      <p:grpSp>
        <p:nvGrpSpPr>
          <p:cNvPr id="26" name="Group 25">
            <a:extLst>
              <a:ext uri="{FF2B5EF4-FFF2-40B4-BE49-F238E27FC236}">
                <a16:creationId xmlns:a16="http://schemas.microsoft.com/office/drawing/2014/main" id="{2B2AA386-9E4E-4243-9193-E2015E4B88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7697" y="189413"/>
            <a:ext cx="1979197" cy="1670711"/>
            <a:chOff x="207697" y="189413"/>
            <a:chExt cx="1979197" cy="1670711"/>
          </a:xfrm>
        </p:grpSpPr>
        <p:sp useBgFill="1">
          <p:nvSpPr>
            <p:cNvPr id="27" name="Graphic 10">
              <a:extLst>
                <a:ext uri="{FF2B5EF4-FFF2-40B4-BE49-F238E27FC236}">
                  <a16:creationId xmlns:a16="http://schemas.microsoft.com/office/drawing/2014/main" id="{F9CEC0D6-4B8A-4618-B809-AE659622E7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207697" y="189413"/>
              <a:ext cx="1261009" cy="1261009"/>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a:p>
          </p:txBody>
        </p:sp>
        <p:sp useBgFill="1">
          <p:nvSpPr>
            <p:cNvPr id="28" name="Oval 27">
              <a:extLst>
                <a:ext uri="{FF2B5EF4-FFF2-40B4-BE49-F238E27FC236}">
                  <a16:creationId xmlns:a16="http://schemas.microsoft.com/office/drawing/2014/main" id="{8098C8CD-2328-4324-BF0C-29B7FD63D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889817" y="1563047"/>
              <a:ext cx="297077" cy="297077"/>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9" name="Oval 28">
              <a:extLst>
                <a:ext uri="{FF2B5EF4-FFF2-40B4-BE49-F238E27FC236}">
                  <a16:creationId xmlns:a16="http://schemas.microsoft.com/office/drawing/2014/main" id="{9BC97436-8355-43E2-8673-B48D8447DEA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624714" y="714761"/>
              <a:ext cx="210312" cy="210312"/>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a:p>
          </p:txBody>
        </p:sp>
      </p:grpSp>
      <p:sp>
        <p:nvSpPr>
          <p:cNvPr id="2" name="Title 1">
            <a:extLst>
              <a:ext uri="{FF2B5EF4-FFF2-40B4-BE49-F238E27FC236}">
                <a16:creationId xmlns:a16="http://schemas.microsoft.com/office/drawing/2014/main" id="{B3D144E7-A4D3-4E20-BAC1-B1C432C56D04}"/>
              </a:ext>
            </a:extLst>
          </p:cNvPr>
          <p:cNvSpPr>
            <a:spLocks noGrp="1"/>
          </p:cNvSpPr>
          <p:nvPr>
            <p:ph type="ctrTitle"/>
          </p:nvPr>
        </p:nvSpPr>
        <p:spPr>
          <a:xfrm>
            <a:off x="452753" y="-1047848"/>
            <a:ext cx="5381766" cy="3184274"/>
          </a:xfrm>
        </p:spPr>
        <p:txBody>
          <a:bodyPr anchor="b">
            <a:normAutofit/>
          </a:bodyPr>
          <a:lstStyle/>
          <a:p>
            <a:pPr algn="l"/>
            <a:r>
              <a:rPr lang="sr-Cyrl-RS" sz="5400" dirty="0"/>
              <a:t>Адам и Ева</a:t>
            </a:r>
            <a:endParaRPr lang="en-US" sz="5400" dirty="0"/>
          </a:p>
        </p:txBody>
      </p:sp>
      <p:sp>
        <p:nvSpPr>
          <p:cNvPr id="3" name="Subtitle 2">
            <a:extLst>
              <a:ext uri="{FF2B5EF4-FFF2-40B4-BE49-F238E27FC236}">
                <a16:creationId xmlns:a16="http://schemas.microsoft.com/office/drawing/2014/main" id="{B90FE4A1-B09A-4A72-9D05-88E82B62DF29}"/>
              </a:ext>
            </a:extLst>
          </p:cNvPr>
          <p:cNvSpPr>
            <a:spLocks noGrp="1"/>
          </p:cNvSpPr>
          <p:nvPr>
            <p:ph type="subTitle" idx="1"/>
          </p:nvPr>
        </p:nvSpPr>
        <p:spPr>
          <a:xfrm>
            <a:off x="452753" y="3083190"/>
            <a:ext cx="5843494" cy="3699349"/>
          </a:xfrm>
        </p:spPr>
        <p:txBody>
          <a:bodyPr>
            <a:normAutofit fontScale="85000" lnSpcReduction="20000"/>
          </a:bodyPr>
          <a:lstStyle/>
          <a:p>
            <a:pPr algn="l"/>
            <a:r>
              <a:rPr lang="ru-RU" sz="2200" dirty="0"/>
              <a:t>Бог створи Адама од праха земаљског и удахну у њега живот, начинивши га живим бићем . Бог прво створи животиње и Адам им даде имена. Бог Адаму начини жену од његовог ребра. Бог забрани Адаму и Еви да једу плод са Дрвета познања добра и зла, упозоривши их да ће умрети ако то учине. Змија наговори Еву да поједе забрањени плод и она и Адаму даде плод. Они постадоше свесни своје нагости и када Бог виде одећу коју су направили за себе, он схвати да су прекршили заповест. Бог их протера из Едемског врта и прокле их. Мушкарац је проклет да ради, а жена да се покорава мужу и да рађа децу у мукама. Бог такође прокле змију да гмиже и једе прах и установи непријатељстово између људи и змија. Бог постави једног анђела да чува улаз у врт, и да не да никоме да уђе у њега.</a:t>
            </a:r>
            <a:endParaRPr lang="en-US" sz="2200" dirty="0"/>
          </a:p>
        </p:txBody>
      </p:sp>
      <p:sp>
        <p:nvSpPr>
          <p:cNvPr id="31" name="Rectangle 30">
            <a:extLst>
              <a:ext uri="{FF2B5EF4-FFF2-40B4-BE49-F238E27FC236}">
                <a16:creationId xmlns:a16="http://schemas.microsoft.com/office/drawing/2014/main" id="{4B8820BB-94BF-48D8-8A9C-4BF4233A5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7865" y="872326"/>
            <a:ext cx="5113348" cy="5113348"/>
          </a:xfrm>
          <a:prstGeom prst="rect">
            <a:avLst/>
          </a:prstGeom>
          <a:solidFill>
            <a:schemeClr val="bg1"/>
          </a:solidFill>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a:solidFill>
                <a:schemeClr val="tx1"/>
              </a:solidFill>
            </a:endParaRPr>
          </a:p>
        </p:txBody>
      </p:sp>
      <p:pic>
        <p:nvPicPr>
          <p:cNvPr id="4" name="Content Placeholder 3">
            <a:extLst>
              <a:ext uri="{FF2B5EF4-FFF2-40B4-BE49-F238E27FC236}">
                <a16:creationId xmlns:a16="http://schemas.microsoft.com/office/drawing/2014/main" id="{97F2BEC0-758E-479E-9668-65A4CEA55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7486" y="758820"/>
            <a:ext cx="4578880" cy="267018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BCA5233E-4576-474E-90B0-E2DAECC5E6F0}"/>
              </a:ext>
            </a:extLst>
          </p:cNvPr>
          <p:cNvSpPr txBox="1"/>
          <p:nvPr/>
        </p:nvSpPr>
        <p:spPr>
          <a:xfrm flipH="1">
            <a:off x="7411503" y="3619404"/>
            <a:ext cx="4578879" cy="369332"/>
          </a:xfrm>
          <a:prstGeom prst="rect">
            <a:avLst/>
          </a:prstGeom>
          <a:noFill/>
        </p:spPr>
        <p:txBody>
          <a:bodyPr wrap="square">
            <a:spAutoFit/>
          </a:bodyPr>
          <a:lstStyle/>
          <a:p>
            <a:endParaRPr lang="en-US" dirty="0"/>
          </a:p>
        </p:txBody>
      </p:sp>
      <p:sp>
        <p:nvSpPr>
          <p:cNvPr id="20" name="TextBox 19">
            <a:extLst>
              <a:ext uri="{FF2B5EF4-FFF2-40B4-BE49-F238E27FC236}">
                <a16:creationId xmlns:a16="http://schemas.microsoft.com/office/drawing/2014/main" id="{EC7B0A7C-4277-4810-AAFE-5F2EADF8ADF5}"/>
              </a:ext>
            </a:extLst>
          </p:cNvPr>
          <p:cNvSpPr txBox="1"/>
          <p:nvPr/>
        </p:nvSpPr>
        <p:spPr>
          <a:xfrm>
            <a:off x="186424" y="2286643"/>
            <a:ext cx="6782547" cy="646331"/>
          </a:xfrm>
          <a:prstGeom prst="rect">
            <a:avLst/>
          </a:prstGeom>
          <a:noFill/>
        </p:spPr>
        <p:txBody>
          <a:bodyPr wrap="square">
            <a:spAutoFit/>
          </a:bodyPr>
          <a:lstStyle/>
          <a:p>
            <a:r>
              <a:rPr lang="ru-RU" b="1" i="0" dirty="0">
                <a:solidFill>
                  <a:srgbClr val="202122"/>
                </a:solidFill>
                <a:effectLst/>
                <a:latin typeface="Arial" panose="020B0604020202020204" pitchFamily="34" charset="0"/>
              </a:rPr>
              <a:t>Адам и Ева су били први мушкарац и жена, које је, према Тори, Библији и Курану, створио Бог.</a:t>
            </a:r>
            <a:endParaRPr lang="en-US" dirty="0"/>
          </a:p>
        </p:txBody>
      </p:sp>
      <p:pic>
        <p:nvPicPr>
          <p:cNvPr id="7" name="Picture 6">
            <a:extLst>
              <a:ext uri="{FF2B5EF4-FFF2-40B4-BE49-F238E27FC236}">
                <a16:creationId xmlns:a16="http://schemas.microsoft.com/office/drawing/2014/main" id="{537B8C18-0763-4053-8D61-E7E84BF3DE7D}"/>
              </a:ext>
            </a:extLst>
          </p:cNvPr>
          <p:cNvPicPr>
            <a:picLocks noChangeAspect="1"/>
          </p:cNvPicPr>
          <p:nvPr/>
        </p:nvPicPr>
        <p:blipFill>
          <a:blip r:embed="rId3"/>
          <a:stretch>
            <a:fillRect/>
          </a:stretch>
        </p:blipFill>
        <p:spPr>
          <a:xfrm>
            <a:off x="7127486" y="3542506"/>
            <a:ext cx="2774536" cy="3043835"/>
          </a:xfrm>
          <a:prstGeom prst="rect">
            <a:avLst/>
          </a:prstGeom>
        </p:spPr>
      </p:pic>
    </p:spTree>
    <p:extLst>
      <p:ext uri="{BB962C8B-B14F-4D97-AF65-F5344CB8AC3E}">
        <p14:creationId xmlns:p14="http://schemas.microsoft.com/office/powerpoint/2010/main" val="1362531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2DE9-4996-4E2E-A373-E1FA859F0B8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4A4D6BF-76AD-46F6-AA2A-9CFE8AD75AB2}"/>
              </a:ext>
            </a:extLst>
          </p:cNvPr>
          <p:cNvSpPr>
            <a:spLocks noGrp="1"/>
          </p:cNvSpPr>
          <p:nvPr>
            <p:ph idx="1"/>
          </p:nvPr>
        </p:nvSpPr>
        <p:spPr/>
        <p:txBody>
          <a:bodyPr>
            <a:normAutofit/>
          </a:bodyPr>
          <a:lstStyle/>
          <a:p>
            <a:pPr marL="0" indent="0">
              <a:buNone/>
            </a:pPr>
            <a:r>
              <a:rPr lang="ru-RU" dirty="0"/>
              <a:t>Прича је испричана у књизи Постања Старог завета, поглавља 1, 2 и 3, уз неке додатне делове у поглављима 4 и 5.</a:t>
            </a:r>
            <a:r>
              <a:rPr lang="ru-RU" b="0" i="0" dirty="0">
                <a:solidFill>
                  <a:srgbClr val="202122"/>
                </a:solidFill>
                <a:effectLst/>
                <a:latin typeface="Arial" panose="020B0604020202020204" pitchFamily="34" charset="0"/>
              </a:rPr>
              <a:t> Поред Књиге постања, Адам и Ева се појављују у књигама као што су Куран, Живот Адама и Еве, Талмуд и гностички текстови.</a:t>
            </a:r>
            <a:endParaRPr lang="en-US" dirty="0"/>
          </a:p>
        </p:txBody>
      </p:sp>
      <p:pic>
        <p:nvPicPr>
          <p:cNvPr id="4" name="Picture 3">
            <a:extLst>
              <a:ext uri="{FF2B5EF4-FFF2-40B4-BE49-F238E27FC236}">
                <a16:creationId xmlns:a16="http://schemas.microsoft.com/office/drawing/2014/main" id="{42C86314-5EFD-430D-91D1-2843C79916A4}"/>
              </a:ext>
            </a:extLst>
          </p:cNvPr>
          <p:cNvPicPr>
            <a:picLocks noChangeAspect="1"/>
          </p:cNvPicPr>
          <p:nvPr/>
        </p:nvPicPr>
        <p:blipFill>
          <a:blip r:embed="rId2"/>
          <a:stretch>
            <a:fillRect/>
          </a:stretch>
        </p:blipFill>
        <p:spPr>
          <a:xfrm>
            <a:off x="838200" y="3860261"/>
            <a:ext cx="2921816" cy="2316702"/>
          </a:xfrm>
          <a:prstGeom prst="rect">
            <a:avLst/>
          </a:prstGeom>
        </p:spPr>
      </p:pic>
      <p:pic>
        <p:nvPicPr>
          <p:cNvPr id="5" name="Picture 4">
            <a:extLst>
              <a:ext uri="{FF2B5EF4-FFF2-40B4-BE49-F238E27FC236}">
                <a16:creationId xmlns:a16="http://schemas.microsoft.com/office/drawing/2014/main" id="{9D6E3726-9735-42E5-8ED5-D381B6468786}"/>
              </a:ext>
            </a:extLst>
          </p:cNvPr>
          <p:cNvPicPr>
            <a:picLocks noChangeAspect="1"/>
          </p:cNvPicPr>
          <p:nvPr/>
        </p:nvPicPr>
        <p:blipFill>
          <a:blip r:embed="rId3"/>
          <a:stretch>
            <a:fillRect/>
          </a:stretch>
        </p:blipFill>
        <p:spPr>
          <a:xfrm>
            <a:off x="4696287" y="3773010"/>
            <a:ext cx="3735699" cy="2538890"/>
          </a:xfrm>
          <a:prstGeom prst="rect">
            <a:avLst/>
          </a:prstGeom>
        </p:spPr>
      </p:pic>
    </p:spTree>
    <p:extLst>
      <p:ext uri="{BB962C8B-B14F-4D97-AF65-F5344CB8AC3E}">
        <p14:creationId xmlns:p14="http://schemas.microsoft.com/office/powerpoint/2010/main" val="1495681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80F7-6D21-4F16-A194-74F7C57DEBE7}"/>
              </a:ext>
            </a:extLst>
          </p:cNvPr>
          <p:cNvSpPr>
            <a:spLocks noGrp="1"/>
          </p:cNvSpPr>
          <p:nvPr>
            <p:ph type="title"/>
          </p:nvPr>
        </p:nvSpPr>
        <p:spPr/>
        <p:txBody>
          <a:bodyPr/>
          <a:lstStyle/>
          <a:p>
            <a:r>
              <a:rPr lang="sr-Cyrl-RS" dirty="0"/>
              <a:t>Кајин </a:t>
            </a:r>
            <a:endParaRPr lang="en-US" dirty="0"/>
          </a:p>
        </p:txBody>
      </p:sp>
      <p:sp>
        <p:nvSpPr>
          <p:cNvPr id="3" name="Content Placeholder 2">
            <a:extLst>
              <a:ext uri="{FF2B5EF4-FFF2-40B4-BE49-F238E27FC236}">
                <a16:creationId xmlns:a16="http://schemas.microsoft.com/office/drawing/2014/main" id="{F001BD07-5927-4669-9AC7-B799FC45D606}"/>
              </a:ext>
            </a:extLst>
          </p:cNvPr>
          <p:cNvSpPr>
            <a:spLocks noGrp="1"/>
          </p:cNvSpPr>
          <p:nvPr>
            <p:ph idx="1"/>
          </p:nvPr>
        </p:nvSpPr>
        <p:spPr/>
        <p:txBody>
          <a:bodyPr/>
          <a:lstStyle/>
          <a:p>
            <a:pPr marL="0" indent="0">
              <a:buNone/>
            </a:pPr>
            <a:r>
              <a:rPr lang="ru-RU" dirty="0"/>
              <a:t>Према Библији Кајин је први човјек који је починио убиство. Према причи, једном приликом док је с братом Абелом приносио жртву Јахви расрдио се јер је Бог милостиво погледао на Абелову жртву од првине своје стоке, док се на његову жртву од земаљских плодова није ни осврнуо. Позвао је потом брата на поље, те га убио. Бог проклиње Кајина због тога што је учинио и кажњава га номадским животом. Но, заштићује га и пријети осветом свакоме тко га покуша напасти.</a:t>
            </a:r>
            <a:endParaRPr lang="en-US" dirty="0"/>
          </a:p>
        </p:txBody>
      </p:sp>
    </p:spTree>
    <p:extLst>
      <p:ext uri="{BB962C8B-B14F-4D97-AF65-F5344CB8AC3E}">
        <p14:creationId xmlns:p14="http://schemas.microsoft.com/office/powerpoint/2010/main" val="1094445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3869-8851-4CAB-BEBC-EE57A0215765}"/>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7767366-FE2A-489D-99AA-F615C279222B}"/>
              </a:ext>
            </a:extLst>
          </p:cNvPr>
          <p:cNvPicPr>
            <a:picLocks noGrp="1" noChangeAspect="1"/>
          </p:cNvPicPr>
          <p:nvPr>
            <p:ph idx="1"/>
          </p:nvPr>
        </p:nvPicPr>
        <p:blipFill>
          <a:blip r:embed="rId2"/>
          <a:stretch>
            <a:fillRect/>
          </a:stretch>
        </p:blipFill>
        <p:spPr>
          <a:xfrm>
            <a:off x="740544" y="1910919"/>
            <a:ext cx="5074329" cy="4581956"/>
          </a:xfrm>
          <a:prstGeom prst="rect">
            <a:avLst/>
          </a:prstGeom>
        </p:spPr>
      </p:pic>
      <p:pic>
        <p:nvPicPr>
          <p:cNvPr id="5" name="Picture 4">
            <a:extLst>
              <a:ext uri="{FF2B5EF4-FFF2-40B4-BE49-F238E27FC236}">
                <a16:creationId xmlns:a16="http://schemas.microsoft.com/office/drawing/2014/main" id="{1B424586-485E-47EA-8B2C-22BF3F164628}"/>
              </a:ext>
            </a:extLst>
          </p:cNvPr>
          <p:cNvPicPr>
            <a:picLocks noChangeAspect="1"/>
          </p:cNvPicPr>
          <p:nvPr/>
        </p:nvPicPr>
        <p:blipFill>
          <a:blip r:embed="rId3"/>
          <a:stretch>
            <a:fillRect/>
          </a:stretch>
        </p:blipFill>
        <p:spPr>
          <a:xfrm>
            <a:off x="6743701" y="2041865"/>
            <a:ext cx="4707755" cy="4191000"/>
          </a:xfrm>
          <a:prstGeom prst="rect">
            <a:avLst/>
          </a:prstGeom>
        </p:spPr>
      </p:pic>
    </p:spTree>
    <p:extLst>
      <p:ext uri="{BB962C8B-B14F-4D97-AF65-F5344CB8AC3E}">
        <p14:creationId xmlns:p14="http://schemas.microsoft.com/office/powerpoint/2010/main" val="325707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4198-73A1-4CA5-93D8-F7524F5D398A}"/>
              </a:ext>
            </a:extLst>
          </p:cNvPr>
          <p:cNvSpPr>
            <a:spLocks noGrp="1"/>
          </p:cNvSpPr>
          <p:nvPr>
            <p:ph type="title"/>
          </p:nvPr>
        </p:nvSpPr>
        <p:spPr/>
        <p:txBody>
          <a:bodyPr/>
          <a:lstStyle/>
          <a:p>
            <a:r>
              <a:rPr lang="sr-Cyrl-RS" dirty="0"/>
              <a:t>Ној и Вавиолинска кула</a:t>
            </a:r>
            <a:endParaRPr lang="en-US" dirty="0"/>
          </a:p>
        </p:txBody>
      </p:sp>
      <p:sp>
        <p:nvSpPr>
          <p:cNvPr id="4" name="Rectangle 2">
            <a:extLst>
              <a:ext uri="{FF2B5EF4-FFF2-40B4-BE49-F238E27FC236}">
                <a16:creationId xmlns:a16="http://schemas.microsoft.com/office/drawing/2014/main" id="{8154E759-9F7E-48D7-BCEC-170262CAEE10}"/>
              </a:ext>
            </a:extLst>
          </p:cNvPr>
          <p:cNvSpPr>
            <a:spLocks noGrp="1" noChangeArrowheads="1"/>
          </p:cNvSpPr>
          <p:nvPr>
            <p:ph idx="1"/>
          </p:nvPr>
        </p:nvSpPr>
        <p:spPr bwMode="auto">
          <a:xfrm>
            <a:off x="923278" y="1554812"/>
            <a:ext cx="9729926" cy="193899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Ноје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sr-Cyrl-R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био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десети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и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последњи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од</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A55858"/>
                </a:solidFill>
                <a:effectLst/>
                <a:latin typeface="Arial" panose="020B0604020202020204" pitchFamily="34" charset="0"/>
                <a:cs typeface="Arial" panose="020B0604020202020204" pitchFamily="34" charset="0"/>
                <a:hlinkClick r:id="rId2" tooltip="Антедилувијални период (страница не постоји)"/>
              </a:rPr>
              <a:t>антедилувијалних</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3"/>
              </a:rPr>
              <a:t>патријарха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најпознатији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4"/>
              </a:rPr>
              <a:t>потопу</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који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се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догодио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у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његово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време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Прича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о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њему</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садржана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у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хебрејској</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5"/>
              </a:rPr>
              <a:t>Библији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у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књизи</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6"/>
              </a:rPr>
              <a:t>Постања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поглавља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5-9.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Библија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каже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да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Ноје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син</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7"/>
              </a:rPr>
              <a:t>Ламеха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и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да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једанаеста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генерација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после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0B0080"/>
                </a:solidFill>
                <a:effectLst/>
                <a:latin typeface="Arial" panose="020B0604020202020204" pitchFamily="34" charset="0"/>
                <a:cs typeface="Arial" panose="020B0604020202020204" pitchFamily="34" charset="0"/>
                <a:hlinkClick r:id="rId8"/>
              </a:rPr>
              <a:t>Адама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Умро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350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година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после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потопа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када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му</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је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било</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950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година</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2000" b="1" i="0" strike="noStrike" cap="none" normalizeH="0" baseline="0" dirty="0" err="1">
                <a:ln>
                  <a:noFill/>
                </a:ln>
                <a:solidFill>
                  <a:srgbClr val="202122"/>
                </a:solidFill>
                <a:effectLst/>
                <a:latin typeface="Arial" panose="020B0604020202020204" pitchFamily="34" charset="0"/>
                <a:cs typeface="Arial" panose="020B0604020202020204" pitchFamily="34" charset="0"/>
              </a:rPr>
              <a:t>Постање</a:t>
            </a:r>
            <a:r>
              <a:rPr kumimoji="0" lang="en-US" altLang="en-US" sz="2000" b="1" i="0" strike="noStrike" cap="none" normalizeH="0" baseline="0" dirty="0">
                <a:ln>
                  <a:noFill/>
                </a:ln>
                <a:solidFill>
                  <a:srgbClr val="202122"/>
                </a:solidFill>
                <a:effectLst/>
                <a:latin typeface="Arial" panose="020B0604020202020204" pitchFamily="34" charset="0"/>
                <a:cs typeface="Arial" panose="020B0604020202020204" pitchFamily="34" charset="0"/>
              </a:rPr>
              <a:t> 9,28-29).</a:t>
            </a:r>
            <a:r>
              <a:rPr kumimoji="0" lang="en-US" altLang="en-US" sz="2000" b="1" i="0" strike="noStrike" cap="none" normalizeH="0" baseline="0" dirty="0">
                <a:ln>
                  <a:noFill/>
                </a:ln>
                <a:solidFill>
                  <a:schemeClr val="tx1"/>
                </a:solidFill>
                <a:effectLst/>
              </a:rPr>
              <a:t> </a:t>
            </a:r>
            <a:endParaRPr kumimoji="0" lang="en-US" altLang="en-US" sz="2000" b="1" i="0"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2CC48B0C-D0C8-4A50-8B16-8D57BE9CD6A0}"/>
              </a:ext>
            </a:extLst>
          </p:cNvPr>
          <p:cNvPicPr>
            <a:picLocks noChangeAspect="1"/>
          </p:cNvPicPr>
          <p:nvPr/>
        </p:nvPicPr>
        <p:blipFill>
          <a:blip r:embed="rId9"/>
          <a:stretch>
            <a:fillRect/>
          </a:stretch>
        </p:blipFill>
        <p:spPr>
          <a:xfrm>
            <a:off x="1538796" y="3493803"/>
            <a:ext cx="2935550" cy="2999072"/>
          </a:xfrm>
          <a:prstGeom prst="rect">
            <a:avLst/>
          </a:prstGeom>
        </p:spPr>
      </p:pic>
      <p:pic>
        <p:nvPicPr>
          <p:cNvPr id="6" name="Picture 5">
            <a:extLst>
              <a:ext uri="{FF2B5EF4-FFF2-40B4-BE49-F238E27FC236}">
                <a16:creationId xmlns:a16="http://schemas.microsoft.com/office/drawing/2014/main" id="{D1C4C7A2-FBDA-4110-98C5-E0223902B4DF}"/>
              </a:ext>
            </a:extLst>
          </p:cNvPr>
          <p:cNvPicPr>
            <a:picLocks noChangeAspect="1"/>
          </p:cNvPicPr>
          <p:nvPr/>
        </p:nvPicPr>
        <p:blipFill>
          <a:blip r:embed="rId10"/>
          <a:stretch>
            <a:fillRect/>
          </a:stretch>
        </p:blipFill>
        <p:spPr>
          <a:xfrm>
            <a:off x="4856040" y="3493803"/>
            <a:ext cx="5211240" cy="2999072"/>
          </a:xfrm>
          <a:prstGeom prst="rect">
            <a:avLst/>
          </a:prstGeom>
        </p:spPr>
      </p:pic>
    </p:spTree>
    <p:extLst>
      <p:ext uri="{BB962C8B-B14F-4D97-AF65-F5344CB8AC3E}">
        <p14:creationId xmlns:p14="http://schemas.microsoft.com/office/powerpoint/2010/main" val="3052140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C569-B5BB-4CF2-B8ED-4AB3F121361F}"/>
              </a:ext>
            </a:extLst>
          </p:cNvPr>
          <p:cNvSpPr>
            <a:spLocks noGrp="1"/>
          </p:cNvSpPr>
          <p:nvPr>
            <p:ph type="title"/>
          </p:nvPr>
        </p:nvSpPr>
        <p:spPr/>
        <p:txBody>
          <a:bodyPr/>
          <a:lstStyle/>
          <a:p>
            <a:r>
              <a:rPr lang="sr-Cyrl-RS" dirty="0"/>
              <a:t>Вавиолинска кула</a:t>
            </a:r>
            <a:endParaRPr lang="en-US" dirty="0"/>
          </a:p>
        </p:txBody>
      </p:sp>
      <p:pic>
        <p:nvPicPr>
          <p:cNvPr id="4" name="Content Placeholder 3">
            <a:extLst>
              <a:ext uri="{FF2B5EF4-FFF2-40B4-BE49-F238E27FC236}">
                <a16:creationId xmlns:a16="http://schemas.microsoft.com/office/drawing/2014/main" id="{6DC542E7-3A4A-4565-B09B-B5D5454EC8F4}"/>
              </a:ext>
            </a:extLst>
          </p:cNvPr>
          <p:cNvPicPr>
            <a:picLocks noGrp="1" noChangeAspect="1"/>
          </p:cNvPicPr>
          <p:nvPr>
            <p:ph idx="1"/>
          </p:nvPr>
        </p:nvPicPr>
        <p:blipFill>
          <a:blip r:embed="rId2"/>
          <a:stretch>
            <a:fillRect/>
          </a:stretch>
        </p:blipFill>
        <p:spPr>
          <a:xfrm>
            <a:off x="6925599" y="1690688"/>
            <a:ext cx="4082712" cy="2357529"/>
          </a:xfrm>
          <a:prstGeom prst="rect">
            <a:avLst/>
          </a:prstGeom>
        </p:spPr>
      </p:pic>
      <p:pic>
        <p:nvPicPr>
          <p:cNvPr id="5" name="Picture 4">
            <a:extLst>
              <a:ext uri="{FF2B5EF4-FFF2-40B4-BE49-F238E27FC236}">
                <a16:creationId xmlns:a16="http://schemas.microsoft.com/office/drawing/2014/main" id="{142C31C0-A914-4E86-B854-4F4B8A622849}"/>
              </a:ext>
            </a:extLst>
          </p:cNvPr>
          <p:cNvPicPr>
            <a:picLocks noChangeAspect="1"/>
          </p:cNvPicPr>
          <p:nvPr/>
        </p:nvPicPr>
        <p:blipFill>
          <a:blip r:embed="rId3"/>
          <a:stretch>
            <a:fillRect/>
          </a:stretch>
        </p:blipFill>
        <p:spPr>
          <a:xfrm>
            <a:off x="6925599" y="4270160"/>
            <a:ext cx="4082712" cy="2222716"/>
          </a:xfrm>
          <a:prstGeom prst="rect">
            <a:avLst/>
          </a:prstGeom>
        </p:spPr>
      </p:pic>
      <p:sp>
        <p:nvSpPr>
          <p:cNvPr id="6" name="TextBox 5">
            <a:extLst>
              <a:ext uri="{FF2B5EF4-FFF2-40B4-BE49-F238E27FC236}">
                <a16:creationId xmlns:a16="http://schemas.microsoft.com/office/drawing/2014/main" id="{950CBF45-CE84-4C44-8DE6-6A89167BB455}"/>
              </a:ext>
            </a:extLst>
          </p:cNvPr>
          <p:cNvSpPr txBox="1"/>
          <p:nvPr/>
        </p:nvSpPr>
        <p:spPr>
          <a:xfrm>
            <a:off x="488272" y="1490008"/>
            <a:ext cx="5388745" cy="1938992"/>
          </a:xfrm>
          <a:prstGeom prst="rect">
            <a:avLst/>
          </a:prstGeom>
          <a:noFill/>
        </p:spPr>
        <p:txBody>
          <a:bodyPr wrap="square" rtlCol="0">
            <a:spAutoFit/>
          </a:bodyPr>
          <a:lstStyle/>
          <a:p>
            <a:r>
              <a:rPr lang="ru-RU" sz="2400" dirty="0"/>
              <a:t>Од три сина Нојева род људски опет се намножи. С онога места на коме се зауставио ковчег, Нојеви потомци кренуше на запад и населише се у долини земље Сенарске.</a:t>
            </a:r>
            <a:endParaRPr lang="en-US" sz="2400" dirty="0"/>
          </a:p>
        </p:txBody>
      </p:sp>
      <p:pic>
        <p:nvPicPr>
          <p:cNvPr id="7" name="Picture 6">
            <a:extLst>
              <a:ext uri="{FF2B5EF4-FFF2-40B4-BE49-F238E27FC236}">
                <a16:creationId xmlns:a16="http://schemas.microsoft.com/office/drawing/2014/main" id="{2F638AFB-CA22-451C-BE7F-AC2A642F7F0A}"/>
              </a:ext>
            </a:extLst>
          </p:cNvPr>
          <p:cNvPicPr>
            <a:picLocks noChangeAspect="1"/>
          </p:cNvPicPr>
          <p:nvPr/>
        </p:nvPicPr>
        <p:blipFill>
          <a:blip r:embed="rId4"/>
          <a:stretch>
            <a:fillRect/>
          </a:stretch>
        </p:blipFill>
        <p:spPr>
          <a:xfrm>
            <a:off x="1019959" y="4270160"/>
            <a:ext cx="4325369" cy="2301012"/>
          </a:xfrm>
          <a:prstGeom prst="rect">
            <a:avLst/>
          </a:prstGeom>
        </p:spPr>
      </p:pic>
    </p:spTree>
    <p:extLst>
      <p:ext uri="{BB962C8B-B14F-4D97-AF65-F5344CB8AC3E}">
        <p14:creationId xmlns:p14="http://schemas.microsoft.com/office/powerpoint/2010/main" val="2859638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949E-534B-4D53-B2AC-BE41E261CC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C093246-E8F2-403F-9D68-0278CA6657DF}"/>
              </a:ext>
            </a:extLst>
          </p:cNvPr>
          <p:cNvSpPr>
            <a:spLocks noGrp="1"/>
          </p:cNvSpPr>
          <p:nvPr>
            <p:ph idx="1"/>
          </p:nvPr>
        </p:nvSpPr>
        <p:spPr/>
        <p:txBody>
          <a:bodyPr>
            <a:normAutofit/>
          </a:bodyPr>
          <a:lstStyle/>
          <a:p>
            <a:pPr marL="0" indent="0" algn="ctr">
              <a:buNone/>
            </a:pPr>
            <a:r>
              <a:rPr lang="sr-Cyrl-RS" sz="6000" dirty="0"/>
              <a:t>ХВАЛА НА ПАЖЊИ!</a:t>
            </a:r>
          </a:p>
          <a:p>
            <a:pPr marL="0" indent="0" algn="ctr">
              <a:buNone/>
            </a:pPr>
            <a:r>
              <a:rPr lang="sr-Cyrl-RS" sz="6000"/>
              <a:t>Олга Лакушић</a:t>
            </a:r>
            <a:endParaRPr lang="en-US" sz="6000" dirty="0"/>
          </a:p>
        </p:txBody>
      </p:sp>
    </p:spTree>
    <p:extLst>
      <p:ext uri="{BB962C8B-B14F-4D97-AF65-F5344CB8AC3E}">
        <p14:creationId xmlns:p14="http://schemas.microsoft.com/office/powerpoint/2010/main" val="1235186951"/>
      </p:ext>
    </p:extLst>
  </p:cSld>
  <p:clrMapOvr>
    <a:masterClrMapping/>
  </p:clrMapOvr>
</p:sld>
</file>

<file path=ppt/theme/theme1.xml><?xml version="1.0" encoding="utf-8"?>
<a:theme xmlns:a="http://schemas.openxmlformats.org/drawingml/2006/main" name="MinimalXOVTI">
  <a:themeElements>
    <a:clrScheme name="3D">
      <a:dk1>
        <a:sysClr val="windowText" lastClr="000000"/>
      </a:dk1>
      <a:lt1>
        <a:sysClr val="window" lastClr="FFFFFF"/>
      </a:lt1>
      <a:dk2>
        <a:srgbClr val="201449"/>
      </a:dk2>
      <a:lt2>
        <a:srgbClr val="F3F0E9"/>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40">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XOVTI" id="{DC540DBD-7FF5-4942-921A-CFF95ECB90AA}" vid="{E72E4198-D957-48FD-B88D-6DAFC89EAFA2}"/>
    </a:ext>
  </a:extLst>
</a:theme>
</file>

<file path=docProps/app.xml><?xml version="1.0" encoding="utf-8"?>
<Properties xmlns="http://schemas.openxmlformats.org/officeDocument/2006/extended-properties" xmlns:vt="http://schemas.openxmlformats.org/officeDocument/2006/docPropsVTypes">
  <TotalTime>97</TotalTime>
  <Words>441</Words>
  <Application>Microsoft Office PowerPoint</Application>
  <PresentationFormat>Widescreen</PresentationFormat>
  <Paragraphs>12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Courier New</vt:lpstr>
      <vt:lpstr>Open sans</vt:lpstr>
      <vt:lpstr>Segoe UI</vt:lpstr>
      <vt:lpstr>MinimalXOVTI</vt:lpstr>
      <vt:lpstr>Адам и Ева</vt:lpstr>
      <vt:lpstr>PowerPoint Presentation</vt:lpstr>
      <vt:lpstr>Кајин </vt:lpstr>
      <vt:lpstr>PowerPoint Presentation</vt:lpstr>
      <vt:lpstr>Ној и Вавиолинска кула</vt:lpstr>
      <vt:lpstr>Вавиолинска кула</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Pezentacija </dc:title>
  <dc:creator>lakmil lakmil</dc:creator>
  <cp:lastModifiedBy>lakmil lakmil</cp:lastModifiedBy>
  <cp:revision>10</cp:revision>
  <dcterms:created xsi:type="dcterms:W3CDTF">2020-12-13T12:35:55Z</dcterms:created>
  <dcterms:modified xsi:type="dcterms:W3CDTF">2020-12-13T14:13:08Z</dcterms:modified>
</cp:coreProperties>
</file>