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62F678-8419-41ED-8F40-20635B6A7492}" v="2266" dt="2020-12-10T15:26:34.3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ša Radmanović" userId="50bf9b49631780cc" providerId="Windows Live" clId="Web-{1262F678-8419-41ED-8F40-20635B6A7492}"/>
    <pc:docChg chg="addSld delSld modSld">
      <pc:chgData name="Saša Radmanović" userId="50bf9b49631780cc" providerId="Windows Live" clId="Web-{1262F678-8419-41ED-8F40-20635B6A7492}" dt="2020-12-10T15:26:34.352" v="2271" actId="14100"/>
      <pc:docMkLst>
        <pc:docMk/>
      </pc:docMkLst>
      <pc:sldChg chg="addSp modSp mod setBg setClrOvrMap">
        <pc:chgData name="Saša Radmanović" userId="50bf9b49631780cc" providerId="Windows Live" clId="Web-{1262F678-8419-41ED-8F40-20635B6A7492}" dt="2020-12-10T14:11:18.445" v="14"/>
        <pc:sldMkLst>
          <pc:docMk/>
          <pc:sldMk cId="176570759" sldId="256"/>
        </pc:sldMkLst>
        <pc:spChg chg="mod">
          <ac:chgData name="Saša Radmanović" userId="50bf9b49631780cc" providerId="Windows Live" clId="Web-{1262F678-8419-41ED-8F40-20635B6A7492}" dt="2020-12-10T14:11:18.445" v="14"/>
          <ac:spMkLst>
            <pc:docMk/>
            <pc:sldMk cId="176570759" sldId="256"/>
            <ac:spMk id="2" creationId="{00000000-0000-0000-0000-000000000000}"/>
          </ac:spMkLst>
        </pc:spChg>
        <pc:spChg chg="mod">
          <ac:chgData name="Saša Radmanović" userId="50bf9b49631780cc" providerId="Windows Live" clId="Web-{1262F678-8419-41ED-8F40-20635B6A7492}" dt="2020-12-10T14:11:18.445" v="14"/>
          <ac:spMkLst>
            <pc:docMk/>
            <pc:sldMk cId="176570759" sldId="256"/>
            <ac:spMk id="3" creationId="{00000000-0000-0000-0000-000000000000}"/>
          </ac:spMkLst>
        </pc:spChg>
        <pc:spChg chg="add">
          <ac:chgData name="Saša Radmanović" userId="50bf9b49631780cc" providerId="Windows Live" clId="Web-{1262F678-8419-41ED-8F40-20635B6A7492}" dt="2020-12-10T14:11:18.445" v="14"/>
          <ac:spMkLst>
            <pc:docMk/>
            <pc:sldMk cId="176570759" sldId="256"/>
            <ac:spMk id="9" creationId="{E49CC64F-7275-4E33-961B-0C5CDC439875}"/>
          </ac:spMkLst>
        </pc:spChg>
        <pc:picChg chg="add mod">
          <ac:chgData name="Saša Radmanović" userId="50bf9b49631780cc" providerId="Windows Live" clId="Web-{1262F678-8419-41ED-8F40-20635B6A7492}" dt="2020-12-10T14:11:18.445" v="14"/>
          <ac:picMkLst>
            <pc:docMk/>
            <pc:sldMk cId="176570759" sldId="256"/>
            <ac:picMk id="4" creationId="{D81EB2A0-0C09-4DD3-841E-C9259006A068}"/>
          </ac:picMkLst>
        </pc:picChg>
      </pc:sldChg>
      <pc:sldChg chg="addSp modSp new mod setBg setClrOvrMap">
        <pc:chgData name="Saša Radmanović" userId="50bf9b49631780cc" providerId="Windows Live" clId="Web-{1262F678-8419-41ED-8F40-20635B6A7492}" dt="2020-12-10T14:25:23.822" v="371" actId="20577"/>
        <pc:sldMkLst>
          <pc:docMk/>
          <pc:sldMk cId="581686010" sldId="257"/>
        </pc:sldMkLst>
        <pc:spChg chg="mod">
          <ac:chgData name="Saša Radmanović" userId="50bf9b49631780cc" providerId="Windows Live" clId="Web-{1262F678-8419-41ED-8F40-20635B6A7492}" dt="2020-12-10T14:25:17.088" v="368"/>
          <ac:spMkLst>
            <pc:docMk/>
            <pc:sldMk cId="581686010" sldId="257"/>
            <ac:spMk id="2" creationId="{E5EB71C4-B8BF-4EB1-938D-3EA3ACFC3078}"/>
          </ac:spMkLst>
        </pc:spChg>
        <pc:spChg chg="mod">
          <ac:chgData name="Saša Radmanović" userId="50bf9b49631780cc" providerId="Windows Live" clId="Web-{1262F678-8419-41ED-8F40-20635B6A7492}" dt="2020-12-10T14:25:23.822" v="371" actId="20577"/>
          <ac:spMkLst>
            <pc:docMk/>
            <pc:sldMk cId="581686010" sldId="257"/>
            <ac:spMk id="3" creationId="{0646E10E-3CDE-4C7D-BBD3-22A22637098B}"/>
          </ac:spMkLst>
        </pc:spChg>
        <pc:spChg chg="add">
          <ac:chgData name="Saša Radmanović" userId="50bf9b49631780cc" providerId="Windows Live" clId="Web-{1262F678-8419-41ED-8F40-20635B6A7492}" dt="2020-12-10T14:25:17.088" v="368"/>
          <ac:spMkLst>
            <pc:docMk/>
            <pc:sldMk cId="581686010" sldId="257"/>
            <ac:spMk id="9" creationId="{CF62D2A7-8207-488C-9F46-316BA81A16C8}"/>
          </ac:spMkLst>
        </pc:spChg>
        <pc:picChg chg="add mod">
          <ac:chgData name="Saša Radmanović" userId="50bf9b49631780cc" providerId="Windows Live" clId="Web-{1262F678-8419-41ED-8F40-20635B6A7492}" dt="2020-12-10T14:25:17.088" v="368"/>
          <ac:picMkLst>
            <pc:docMk/>
            <pc:sldMk cId="581686010" sldId="257"/>
            <ac:picMk id="4" creationId="{1EEF91D0-051F-4043-B70A-319B8375A7DB}"/>
          </ac:picMkLst>
        </pc:picChg>
      </pc:sldChg>
      <pc:sldChg chg="addSp delSp modSp new mod setBg setClrOvrMap">
        <pc:chgData name="Saša Radmanović" userId="50bf9b49631780cc" providerId="Windows Live" clId="Web-{1262F678-8419-41ED-8F40-20635B6A7492}" dt="2020-12-10T14:36:29.118" v="726"/>
        <pc:sldMkLst>
          <pc:docMk/>
          <pc:sldMk cId="3426601673" sldId="258"/>
        </pc:sldMkLst>
        <pc:spChg chg="mod">
          <ac:chgData name="Saša Radmanović" userId="50bf9b49631780cc" providerId="Windows Live" clId="Web-{1262F678-8419-41ED-8F40-20635B6A7492}" dt="2020-12-10T14:36:29.118" v="726"/>
          <ac:spMkLst>
            <pc:docMk/>
            <pc:sldMk cId="3426601673" sldId="258"/>
            <ac:spMk id="2" creationId="{30650780-5638-408C-BED1-7BA4A5318741}"/>
          </ac:spMkLst>
        </pc:spChg>
        <pc:spChg chg="mod ord">
          <ac:chgData name="Saša Radmanović" userId="50bf9b49631780cc" providerId="Windows Live" clId="Web-{1262F678-8419-41ED-8F40-20635B6A7492}" dt="2020-12-10T14:36:29.118" v="726"/>
          <ac:spMkLst>
            <pc:docMk/>
            <pc:sldMk cId="3426601673" sldId="258"/>
            <ac:spMk id="3" creationId="{51451307-C35E-4981-A2E2-2B09BD1CFAEA}"/>
          </ac:spMkLst>
        </pc:spChg>
        <pc:spChg chg="add del">
          <ac:chgData name="Saša Radmanović" userId="50bf9b49631780cc" providerId="Windows Live" clId="Web-{1262F678-8419-41ED-8F40-20635B6A7492}" dt="2020-12-10T14:35:50.507" v="719"/>
          <ac:spMkLst>
            <pc:docMk/>
            <pc:sldMk cId="3426601673" sldId="258"/>
            <ac:spMk id="6" creationId="{CF62D2A7-8207-488C-9F46-316BA81A16C8}"/>
          </ac:spMkLst>
        </pc:spChg>
        <pc:spChg chg="add del">
          <ac:chgData name="Saša Radmanović" userId="50bf9b49631780cc" providerId="Windows Live" clId="Web-{1262F678-8419-41ED-8F40-20635B6A7492}" dt="2020-12-10T14:36:17.758" v="721"/>
          <ac:spMkLst>
            <pc:docMk/>
            <pc:sldMk cId="3426601673" sldId="258"/>
            <ac:spMk id="7" creationId="{5FDF4720-5445-47BE-89FE-E40D1AE6F619}"/>
          </ac:spMkLst>
        </pc:spChg>
        <pc:spChg chg="add del">
          <ac:chgData name="Saša Radmanović" userId="50bf9b49631780cc" providerId="Windows Live" clId="Web-{1262F678-8419-41ED-8F40-20635B6A7492}" dt="2020-12-10T14:36:22.680" v="723"/>
          <ac:spMkLst>
            <pc:docMk/>
            <pc:sldMk cId="3426601673" sldId="258"/>
            <ac:spMk id="8" creationId="{5396781C-32A1-4FDA-A83B-A7FF8C1B1E99}"/>
          </ac:spMkLst>
        </pc:spChg>
        <pc:spChg chg="add del">
          <ac:chgData name="Saša Radmanović" userId="50bf9b49631780cc" providerId="Windows Live" clId="Web-{1262F678-8419-41ED-8F40-20635B6A7492}" dt="2020-12-10T14:35:42.054" v="717"/>
          <ac:spMkLst>
            <pc:docMk/>
            <pc:sldMk cId="3426601673" sldId="258"/>
            <ac:spMk id="9" creationId="{C413D172-8B6A-47F5-9813-DE455773F3FB}"/>
          </ac:spMkLst>
        </pc:spChg>
        <pc:spChg chg="add del">
          <ac:chgData name="Saša Radmanović" userId="50bf9b49631780cc" providerId="Windows Live" clId="Web-{1262F678-8419-41ED-8F40-20635B6A7492}" dt="2020-12-10T14:36:17.758" v="721"/>
          <ac:spMkLst>
            <pc:docMk/>
            <pc:sldMk cId="3426601673" sldId="258"/>
            <ac:spMk id="11" creationId="{AC8710B4-A815-4082-9E4F-F13A0007090C}"/>
          </ac:spMkLst>
        </pc:spChg>
        <pc:spChg chg="add">
          <ac:chgData name="Saša Radmanović" userId="50bf9b49631780cc" providerId="Windows Live" clId="Web-{1262F678-8419-41ED-8F40-20635B6A7492}" dt="2020-12-10T14:36:29.118" v="726"/>
          <ac:spMkLst>
            <pc:docMk/>
            <pc:sldMk cId="3426601673" sldId="258"/>
            <ac:spMk id="12" creationId="{9B76D444-2756-434F-AE61-96D69830C13E}"/>
          </ac:spMkLst>
        </pc:spChg>
        <pc:spChg chg="add del">
          <ac:chgData name="Saša Radmanović" userId="50bf9b49631780cc" providerId="Windows Live" clId="Web-{1262F678-8419-41ED-8F40-20635B6A7492}" dt="2020-12-10T14:36:29.118" v="725"/>
          <ac:spMkLst>
            <pc:docMk/>
            <pc:sldMk cId="3426601673" sldId="258"/>
            <ac:spMk id="14" creationId="{5A0118C5-4F8D-4CF4-BADD-53FEACC6C42A}"/>
          </ac:spMkLst>
        </pc:spChg>
        <pc:grpChg chg="add del">
          <ac:chgData name="Saša Radmanović" userId="50bf9b49631780cc" providerId="Windows Live" clId="Web-{1262F678-8419-41ED-8F40-20635B6A7492}" dt="2020-12-10T14:36:22.680" v="723"/>
          <ac:grpSpMkLst>
            <pc:docMk/>
            <pc:sldMk cId="3426601673" sldId="258"/>
            <ac:grpSpMk id="10" creationId="{54A1C8FD-E5B7-4BEC-A74A-A55FB8EA7CFE}"/>
          </ac:grpSpMkLst>
        </pc:grpChg>
        <pc:grpChg chg="add del">
          <ac:chgData name="Saša Radmanović" userId="50bf9b49631780cc" providerId="Windows Live" clId="Web-{1262F678-8419-41ED-8F40-20635B6A7492}" dt="2020-12-10T14:36:29.118" v="725"/>
          <ac:grpSpMkLst>
            <pc:docMk/>
            <pc:sldMk cId="3426601673" sldId="258"/>
            <ac:grpSpMk id="15" creationId="{582A903B-6B78-4F0A-B7C9-3D80499020B8}"/>
          </ac:grpSpMkLst>
        </pc:grpChg>
        <pc:grpChg chg="add del">
          <ac:chgData name="Saša Radmanović" userId="50bf9b49631780cc" providerId="Windows Live" clId="Web-{1262F678-8419-41ED-8F40-20635B6A7492}" dt="2020-12-10T14:36:29.118" v="725"/>
          <ac:grpSpMkLst>
            <pc:docMk/>
            <pc:sldMk cId="3426601673" sldId="258"/>
            <ac:grpSpMk id="21" creationId="{B894EFA8-F425-4D19-A94B-445388B31E20}"/>
          </ac:grpSpMkLst>
        </pc:grpChg>
        <pc:picChg chg="add mod ord">
          <ac:chgData name="Saša Radmanović" userId="50bf9b49631780cc" providerId="Windows Live" clId="Web-{1262F678-8419-41ED-8F40-20635B6A7492}" dt="2020-12-10T14:36:29.118" v="726"/>
          <ac:picMkLst>
            <pc:docMk/>
            <pc:sldMk cId="3426601673" sldId="258"/>
            <ac:picMk id="4" creationId="{5B1A3C3A-F9A2-4BB8-A364-D28C7443C4EA}"/>
          </ac:picMkLst>
        </pc:picChg>
        <pc:cxnChg chg="add">
          <ac:chgData name="Saša Radmanović" userId="50bf9b49631780cc" providerId="Windows Live" clId="Web-{1262F678-8419-41ED-8F40-20635B6A7492}" dt="2020-12-10T14:36:29.118" v="726"/>
          <ac:cxnSpMkLst>
            <pc:docMk/>
            <pc:sldMk cId="3426601673" sldId="258"/>
            <ac:cxnSpMk id="13" creationId="{CF8F36E2-BBE5-43FE-822F-AD8CAE08C071}"/>
          </ac:cxnSpMkLst>
        </pc:cxnChg>
      </pc:sldChg>
      <pc:sldChg chg="addSp delSp modSp new mod setBg setClrOvrMap">
        <pc:chgData name="Saša Radmanović" userId="50bf9b49631780cc" providerId="Windows Live" clId="Web-{1262F678-8419-41ED-8F40-20635B6A7492}" dt="2020-12-10T14:56:00.923" v="1348"/>
        <pc:sldMkLst>
          <pc:docMk/>
          <pc:sldMk cId="1876583460" sldId="259"/>
        </pc:sldMkLst>
        <pc:spChg chg="mod">
          <ac:chgData name="Saša Radmanović" userId="50bf9b49631780cc" providerId="Windows Live" clId="Web-{1262F678-8419-41ED-8F40-20635B6A7492}" dt="2020-12-10T14:56:00.923" v="1348"/>
          <ac:spMkLst>
            <pc:docMk/>
            <pc:sldMk cId="1876583460" sldId="259"/>
            <ac:spMk id="2" creationId="{BBC73AD3-EB5E-4444-A6B3-537938BE0376}"/>
          </ac:spMkLst>
        </pc:spChg>
        <pc:spChg chg="mod">
          <ac:chgData name="Saša Radmanović" userId="50bf9b49631780cc" providerId="Windows Live" clId="Web-{1262F678-8419-41ED-8F40-20635B6A7492}" dt="2020-12-10T14:56:00.923" v="1348"/>
          <ac:spMkLst>
            <pc:docMk/>
            <pc:sldMk cId="1876583460" sldId="259"/>
            <ac:spMk id="3" creationId="{F8321ECF-EEC7-4D9B-8E59-C1AF91BBF151}"/>
          </ac:spMkLst>
        </pc:spChg>
        <pc:spChg chg="add">
          <ac:chgData name="Saša Radmanović" userId="50bf9b49631780cc" providerId="Windows Live" clId="Web-{1262F678-8419-41ED-8F40-20635B6A7492}" dt="2020-12-10T14:56:00.923" v="1348"/>
          <ac:spMkLst>
            <pc:docMk/>
            <pc:sldMk cId="1876583460" sldId="259"/>
            <ac:spMk id="6" creationId="{4F74D28C-3268-4E35-8EE1-D92CB4A85A7D}"/>
          </ac:spMkLst>
        </pc:spChg>
        <pc:spChg chg="add del">
          <ac:chgData name="Saša Radmanović" userId="50bf9b49631780cc" providerId="Windows Live" clId="Web-{1262F678-8419-41ED-8F40-20635B6A7492}" dt="2020-12-10T14:56:00.923" v="1347"/>
          <ac:spMkLst>
            <pc:docMk/>
            <pc:sldMk cId="1876583460" sldId="259"/>
            <ac:spMk id="9" creationId="{EF9B8DF2-C3F5-49A2-94D2-F7B65A0F1F15}"/>
          </ac:spMkLst>
        </pc:spChg>
        <pc:picChg chg="add mod">
          <ac:chgData name="Saša Radmanović" userId="50bf9b49631780cc" providerId="Windows Live" clId="Web-{1262F678-8419-41ED-8F40-20635B6A7492}" dt="2020-12-10T14:56:00.923" v="1348"/>
          <ac:picMkLst>
            <pc:docMk/>
            <pc:sldMk cId="1876583460" sldId="259"/>
            <ac:picMk id="4" creationId="{10E3DA21-12B7-474B-A84D-63C3E6E7D922}"/>
          </ac:picMkLst>
        </pc:picChg>
      </pc:sldChg>
      <pc:sldChg chg="addSp delSp modSp new mod setBg setClrOvrMap">
        <pc:chgData name="Saša Radmanović" userId="50bf9b49631780cc" providerId="Windows Live" clId="Web-{1262F678-8419-41ED-8F40-20635B6A7492}" dt="2020-12-10T15:08:15.329" v="1843"/>
        <pc:sldMkLst>
          <pc:docMk/>
          <pc:sldMk cId="362030915" sldId="260"/>
        </pc:sldMkLst>
        <pc:spChg chg="mod">
          <ac:chgData name="Saša Radmanović" userId="50bf9b49631780cc" providerId="Windows Live" clId="Web-{1262F678-8419-41ED-8F40-20635B6A7492}" dt="2020-12-10T15:08:15.329" v="1843"/>
          <ac:spMkLst>
            <pc:docMk/>
            <pc:sldMk cId="362030915" sldId="260"/>
            <ac:spMk id="2" creationId="{4A943655-8E3F-4A7E-B92F-4C5B11860BAD}"/>
          </ac:spMkLst>
        </pc:spChg>
        <pc:spChg chg="mod ord">
          <ac:chgData name="Saša Radmanović" userId="50bf9b49631780cc" providerId="Windows Live" clId="Web-{1262F678-8419-41ED-8F40-20635B6A7492}" dt="2020-12-10T15:08:15.329" v="1843"/>
          <ac:spMkLst>
            <pc:docMk/>
            <pc:sldMk cId="362030915" sldId="260"/>
            <ac:spMk id="3" creationId="{4E6363A3-970C-48FB-BBF8-B5FA48E66216}"/>
          </ac:spMkLst>
        </pc:spChg>
        <pc:spChg chg="add del">
          <ac:chgData name="Saša Radmanović" userId="50bf9b49631780cc" providerId="Windows Live" clId="Web-{1262F678-8419-41ED-8F40-20635B6A7492}" dt="2020-12-10T15:08:15.314" v="1842"/>
          <ac:spMkLst>
            <pc:docMk/>
            <pc:sldMk cId="362030915" sldId="260"/>
            <ac:spMk id="6" creationId="{9B76D444-2756-434F-AE61-96D69830C13E}"/>
          </ac:spMkLst>
        </pc:spChg>
        <pc:spChg chg="add">
          <ac:chgData name="Saša Radmanović" userId="50bf9b49631780cc" providerId="Windows Live" clId="Web-{1262F678-8419-41ED-8F40-20635B6A7492}" dt="2020-12-10T15:08:15.329" v="1843"/>
          <ac:spMkLst>
            <pc:docMk/>
            <pc:sldMk cId="362030915" sldId="260"/>
            <ac:spMk id="8" creationId="{EE1FC7B4-E4A7-4452-B413-1A623E3A7230}"/>
          </ac:spMkLst>
        </pc:spChg>
        <pc:spChg chg="add del">
          <ac:chgData name="Saša Radmanović" userId="50bf9b49631780cc" providerId="Windows Live" clId="Web-{1262F678-8419-41ED-8F40-20635B6A7492}" dt="2020-12-10T15:07:53.954" v="1840"/>
          <ac:spMkLst>
            <pc:docMk/>
            <pc:sldMk cId="362030915" sldId="260"/>
            <ac:spMk id="9" creationId="{5A0118C5-4F8D-4CF4-BADD-53FEACC6C42A}"/>
          </ac:spMkLst>
        </pc:spChg>
        <pc:spChg chg="add">
          <ac:chgData name="Saša Radmanović" userId="50bf9b49631780cc" providerId="Windows Live" clId="Web-{1262F678-8419-41ED-8F40-20635B6A7492}" dt="2020-12-10T15:08:15.329" v="1843"/>
          <ac:spMkLst>
            <pc:docMk/>
            <pc:sldMk cId="362030915" sldId="260"/>
            <ac:spMk id="10" creationId="{E0709AF0-24F0-4486-B189-BE6386BDB198}"/>
          </ac:spMkLst>
        </pc:spChg>
        <pc:spChg chg="add del">
          <ac:chgData name="Saša Radmanović" userId="50bf9b49631780cc" providerId="Windows Live" clId="Web-{1262F678-8419-41ED-8F40-20635B6A7492}" dt="2020-12-10T15:07:53.954" v="1840"/>
          <ac:spMkLst>
            <pc:docMk/>
            <pc:sldMk cId="362030915" sldId="260"/>
            <ac:spMk id="11" creationId="{F98F79A4-A6C7-4101-B1E9-27E05CB7CFA0}"/>
          </ac:spMkLst>
        </pc:spChg>
        <pc:spChg chg="add">
          <ac:chgData name="Saša Radmanović" userId="50bf9b49631780cc" providerId="Windows Live" clId="Web-{1262F678-8419-41ED-8F40-20635B6A7492}" dt="2020-12-10T15:08:15.329" v="1843"/>
          <ac:spMkLst>
            <pc:docMk/>
            <pc:sldMk cId="362030915" sldId="260"/>
            <ac:spMk id="12" creationId="{FBE3B62F-5853-4A3C-B050-6186351A7176}"/>
          </ac:spMkLst>
        </pc:spChg>
        <pc:spChg chg="add del">
          <ac:chgData name="Saša Radmanović" userId="50bf9b49631780cc" providerId="Windows Live" clId="Web-{1262F678-8419-41ED-8F40-20635B6A7492}" dt="2020-12-10T15:07:53.954" v="1840"/>
          <ac:spMkLst>
            <pc:docMk/>
            <pc:sldMk cId="362030915" sldId="260"/>
            <ac:spMk id="13" creationId="{79AFCB35-9C04-4524-A0B1-57FF6865D013}"/>
          </ac:spMkLst>
        </pc:spChg>
        <pc:spChg chg="add del">
          <ac:chgData name="Saša Radmanović" userId="50bf9b49631780cc" providerId="Windows Live" clId="Web-{1262F678-8419-41ED-8F40-20635B6A7492}" dt="2020-12-10T15:07:53.954" v="1840"/>
          <ac:spMkLst>
            <pc:docMk/>
            <pc:sldMk cId="362030915" sldId="260"/>
            <ac:spMk id="15" creationId="{D11AD2AD-0BA0-4DD3-8EEA-84686A0E718C}"/>
          </ac:spMkLst>
        </pc:spChg>
        <pc:spChg chg="add del">
          <ac:chgData name="Saša Radmanović" userId="50bf9b49631780cc" providerId="Windows Live" clId="Web-{1262F678-8419-41ED-8F40-20635B6A7492}" dt="2020-12-10T15:07:53.954" v="1840"/>
          <ac:spMkLst>
            <pc:docMk/>
            <pc:sldMk cId="362030915" sldId="260"/>
            <ac:spMk id="17" creationId="{83C8019B-3985-409B-9B87-494B974EE9A2}"/>
          </ac:spMkLst>
        </pc:spChg>
        <pc:spChg chg="add del">
          <ac:chgData name="Saša Radmanović" userId="50bf9b49631780cc" providerId="Windows Live" clId="Web-{1262F678-8419-41ED-8F40-20635B6A7492}" dt="2020-12-10T15:07:53.954" v="1840"/>
          <ac:spMkLst>
            <pc:docMk/>
            <pc:sldMk cId="362030915" sldId="260"/>
            <ac:spMk id="19" creationId="{9E5C5460-229E-46C8-A712-CC317985420F}"/>
          </ac:spMkLst>
        </pc:spChg>
        <pc:spChg chg="add del">
          <ac:chgData name="Saša Radmanović" userId="50bf9b49631780cc" providerId="Windows Live" clId="Web-{1262F678-8419-41ED-8F40-20635B6A7492}" dt="2020-12-10T15:07:53.954" v="1840"/>
          <ac:spMkLst>
            <pc:docMk/>
            <pc:sldMk cId="362030915" sldId="260"/>
            <ac:spMk id="21" creationId="{B85A4DB3-61AA-49A1-85A9-B3397CD519AB}"/>
          </ac:spMkLst>
        </pc:spChg>
        <pc:grpChg chg="add del">
          <ac:chgData name="Saša Radmanović" userId="50bf9b49631780cc" providerId="Windows Live" clId="Web-{1262F678-8419-41ED-8F40-20635B6A7492}" dt="2020-12-10T15:07:53.954" v="1840"/>
          <ac:grpSpMkLst>
            <pc:docMk/>
            <pc:sldMk cId="362030915" sldId="260"/>
            <ac:grpSpMk id="23" creationId="{0C156BF8-7FF7-440F-BE2B-417DFFE8BFA5}"/>
          </ac:grpSpMkLst>
        </pc:grpChg>
        <pc:picChg chg="add mod">
          <ac:chgData name="Saša Radmanović" userId="50bf9b49631780cc" providerId="Windows Live" clId="Web-{1262F678-8419-41ED-8F40-20635B6A7492}" dt="2020-12-10T15:08:15.329" v="1843"/>
          <ac:picMkLst>
            <pc:docMk/>
            <pc:sldMk cId="362030915" sldId="260"/>
            <ac:picMk id="4" creationId="{582CF03C-77CE-4B6C-84D8-E634DBD6269D}"/>
          </ac:picMkLst>
        </pc:picChg>
        <pc:cxnChg chg="add del">
          <ac:chgData name="Saša Radmanović" userId="50bf9b49631780cc" providerId="Windows Live" clId="Web-{1262F678-8419-41ED-8F40-20635B6A7492}" dt="2020-12-10T15:08:15.314" v="1842"/>
          <ac:cxnSpMkLst>
            <pc:docMk/>
            <pc:sldMk cId="362030915" sldId="260"/>
            <ac:cxnSpMk id="7" creationId="{EDF5FE34-0A41-407A-8D94-10FCF68F1D0B}"/>
          </ac:cxnSpMkLst>
        </pc:cxnChg>
      </pc:sldChg>
      <pc:sldChg chg="addSp delSp modSp new mod setBg setClrOvrMap">
        <pc:chgData name="Saša Radmanović" userId="50bf9b49631780cc" providerId="Windows Live" clId="Web-{1262F678-8419-41ED-8F40-20635B6A7492}" dt="2020-12-10T15:24:15.428" v="2181"/>
        <pc:sldMkLst>
          <pc:docMk/>
          <pc:sldMk cId="1941637186" sldId="261"/>
        </pc:sldMkLst>
        <pc:spChg chg="mod">
          <ac:chgData name="Saša Radmanović" userId="50bf9b49631780cc" providerId="Windows Live" clId="Web-{1262F678-8419-41ED-8F40-20635B6A7492}" dt="2020-12-10T15:24:15.428" v="2181"/>
          <ac:spMkLst>
            <pc:docMk/>
            <pc:sldMk cId="1941637186" sldId="261"/>
            <ac:spMk id="2" creationId="{4BC6CAF6-D20C-4D86-9901-EC7A095DEB15}"/>
          </ac:spMkLst>
        </pc:spChg>
        <pc:spChg chg="mod">
          <ac:chgData name="Saša Radmanović" userId="50bf9b49631780cc" providerId="Windows Live" clId="Web-{1262F678-8419-41ED-8F40-20635B6A7492}" dt="2020-12-10T15:24:15.428" v="2181"/>
          <ac:spMkLst>
            <pc:docMk/>
            <pc:sldMk cId="1941637186" sldId="261"/>
            <ac:spMk id="3" creationId="{72331408-BFB6-464F-BC95-60CF6C81308B}"/>
          </ac:spMkLst>
        </pc:spChg>
        <pc:spChg chg="add del">
          <ac:chgData name="Saša Radmanović" userId="50bf9b49631780cc" providerId="Windows Live" clId="Web-{1262F678-8419-41ED-8F40-20635B6A7492}" dt="2020-12-10T15:22:25.160" v="2145"/>
          <ac:spMkLst>
            <pc:docMk/>
            <pc:sldMk cId="1941637186" sldId="261"/>
            <ac:spMk id="8" creationId="{5A0118C5-4F8D-4CF4-BADD-53FEACC6C42A}"/>
          </ac:spMkLst>
        </pc:spChg>
        <pc:spChg chg="add">
          <ac:chgData name="Saša Radmanović" userId="50bf9b49631780cc" providerId="Windows Live" clId="Web-{1262F678-8419-41ED-8F40-20635B6A7492}" dt="2020-12-10T15:24:15.428" v="2181"/>
          <ac:spMkLst>
            <pc:docMk/>
            <pc:sldMk cId="1941637186" sldId="261"/>
            <ac:spMk id="9" creationId="{5FDF4720-5445-47BE-89FE-E40D1AE6F619}"/>
          </ac:spMkLst>
        </pc:spChg>
        <pc:spChg chg="add del">
          <ac:chgData name="Saša Radmanović" userId="50bf9b49631780cc" providerId="Windows Live" clId="Web-{1262F678-8419-41ED-8F40-20635B6A7492}" dt="2020-12-10T15:22:25.160" v="2145"/>
          <ac:spMkLst>
            <pc:docMk/>
            <pc:sldMk cId="1941637186" sldId="261"/>
            <ac:spMk id="10" creationId="{4E0A5C5C-2A95-428E-9F6A-0D29EBD57C9F}"/>
          </ac:spMkLst>
        </pc:spChg>
        <pc:spChg chg="add">
          <ac:chgData name="Saša Radmanović" userId="50bf9b49631780cc" providerId="Windows Live" clId="Web-{1262F678-8419-41ED-8F40-20635B6A7492}" dt="2020-12-10T15:24:15.428" v="2181"/>
          <ac:spMkLst>
            <pc:docMk/>
            <pc:sldMk cId="1941637186" sldId="261"/>
            <ac:spMk id="11" creationId="{AC8710B4-A815-4082-9E4F-F13A0007090C}"/>
          </ac:spMkLst>
        </pc:spChg>
        <pc:spChg chg="add del">
          <ac:chgData name="Saša Radmanović" userId="50bf9b49631780cc" providerId="Windows Live" clId="Web-{1262F678-8419-41ED-8F40-20635B6A7492}" dt="2020-12-10T15:22:25.160" v="2145"/>
          <ac:spMkLst>
            <pc:docMk/>
            <pc:sldMk cId="1941637186" sldId="261"/>
            <ac:spMk id="12" creationId="{1056F38F-7C4E-461D-8709-7D0024AE1F79}"/>
          </ac:spMkLst>
        </pc:spChg>
        <pc:spChg chg="add del">
          <ac:chgData name="Saša Radmanović" userId="50bf9b49631780cc" providerId="Windows Live" clId="Web-{1262F678-8419-41ED-8F40-20635B6A7492}" dt="2020-12-10T15:22:25.160" v="2145"/>
          <ac:spMkLst>
            <pc:docMk/>
            <pc:sldMk cId="1941637186" sldId="261"/>
            <ac:spMk id="14" creationId="{C7278469-3C3C-49CE-AEEE-E176A4900B78}"/>
          </ac:spMkLst>
        </pc:spChg>
        <pc:spChg chg="add del">
          <ac:chgData name="Saša Radmanović" userId="50bf9b49631780cc" providerId="Windows Live" clId="Web-{1262F678-8419-41ED-8F40-20635B6A7492}" dt="2020-12-10T15:22:25.160" v="2145"/>
          <ac:spMkLst>
            <pc:docMk/>
            <pc:sldMk cId="1941637186" sldId="261"/>
            <ac:spMk id="20" creationId="{4C6598AB-1C17-4D54-951C-A082D94ACB7A}"/>
          </ac:spMkLst>
        </pc:spChg>
        <pc:spChg chg="add del">
          <ac:chgData name="Saša Radmanović" userId="50bf9b49631780cc" providerId="Windows Live" clId="Web-{1262F678-8419-41ED-8F40-20635B6A7492}" dt="2020-12-10T15:22:25.160" v="2145"/>
          <ac:spMkLst>
            <pc:docMk/>
            <pc:sldMk cId="1941637186" sldId="261"/>
            <ac:spMk id="22" creationId="{C83B66D7-137D-4AC1-B172-53D60F08BEB5}"/>
          </ac:spMkLst>
        </pc:spChg>
        <pc:spChg chg="add del">
          <ac:chgData name="Saša Radmanović" userId="50bf9b49631780cc" providerId="Windows Live" clId="Web-{1262F678-8419-41ED-8F40-20635B6A7492}" dt="2020-12-10T15:22:25.160" v="2145"/>
          <ac:spMkLst>
            <pc:docMk/>
            <pc:sldMk cId="1941637186" sldId="261"/>
            <ac:spMk id="24" creationId="{F6B92503-6984-4D15-8B98-8718709B785D}"/>
          </ac:spMkLst>
        </pc:spChg>
        <pc:spChg chg="add del">
          <ac:chgData name="Saša Radmanović" userId="50bf9b49631780cc" providerId="Windows Live" clId="Web-{1262F678-8419-41ED-8F40-20635B6A7492}" dt="2020-12-10T15:22:25.160" v="2145"/>
          <ac:spMkLst>
            <pc:docMk/>
            <pc:sldMk cId="1941637186" sldId="261"/>
            <ac:spMk id="26" creationId="{08DDF938-524E-4C18-A47D-C00627832366}"/>
          </ac:spMkLst>
        </pc:spChg>
        <pc:grpChg chg="add del">
          <ac:chgData name="Saša Radmanović" userId="50bf9b49631780cc" providerId="Windows Live" clId="Web-{1262F678-8419-41ED-8F40-20635B6A7492}" dt="2020-12-10T15:22:25.160" v="2145"/>
          <ac:grpSpMkLst>
            <pc:docMk/>
            <pc:sldMk cId="1941637186" sldId="261"/>
            <ac:grpSpMk id="16" creationId="{93DC754C-7E09-422D-A8BB-AF632E90DFA2}"/>
          </ac:grpSpMkLst>
        </pc:grpChg>
        <pc:grpChg chg="add del">
          <ac:chgData name="Saša Radmanović" userId="50bf9b49631780cc" providerId="Windows Live" clId="Web-{1262F678-8419-41ED-8F40-20635B6A7492}" dt="2020-12-10T15:22:25.160" v="2145"/>
          <ac:grpSpMkLst>
            <pc:docMk/>
            <pc:sldMk cId="1941637186" sldId="261"/>
            <ac:grpSpMk id="28" creationId="{3773FAF5-C452-4455-9411-D6AF5EBD4CA9}"/>
          </ac:grpSpMkLst>
        </pc:grpChg>
        <pc:picChg chg="add mod ord">
          <ac:chgData name="Saša Radmanović" userId="50bf9b49631780cc" providerId="Windows Live" clId="Web-{1262F678-8419-41ED-8F40-20635B6A7492}" dt="2020-12-10T15:24:15.428" v="2181"/>
          <ac:picMkLst>
            <pc:docMk/>
            <pc:sldMk cId="1941637186" sldId="261"/>
            <ac:picMk id="4" creationId="{52A96C3F-873A-4A8F-9254-71075785922A}"/>
          </ac:picMkLst>
        </pc:picChg>
      </pc:sldChg>
      <pc:sldChg chg="addSp delSp modSp new mod setBg setClrOvrMap">
        <pc:chgData name="Saša Radmanović" userId="50bf9b49631780cc" providerId="Windows Live" clId="Web-{1262F678-8419-41ED-8F40-20635B6A7492}" dt="2020-12-10T15:26:34.352" v="2271" actId="14100"/>
        <pc:sldMkLst>
          <pc:docMk/>
          <pc:sldMk cId="409086961" sldId="262"/>
        </pc:sldMkLst>
        <pc:spChg chg="mod">
          <ac:chgData name="Saša Radmanović" userId="50bf9b49631780cc" providerId="Windows Live" clId="Web-{1262F678-8419-41ED-8F40-20635B6A7492}" dt="2020-12-10T15:25:47.539" v="2226"/>
          <ac:spMkLst>
            <pc:docMk/>
            <pc:sldMk cId="409086961" sldId="262"/>
            <ac:spMk id="2" creationId="{8B9469BC-2168-4EEB-B6B9-FFAD802FE5A9}"/>
          </ac:spMkLst>
        </pc:spChg>
        <pc:spChg chg="del mod">
          <ac:chgData name="Saša Radmanović" userId="50bf9b49631780cc" providerId="Windows Live" clId="Web-{1262F678-8419-41ED-8F40-20635B6A7492}" dt="2020-12-10T15:25:54.992" v="2229"/>
          <ac:spMkLst>
            <pc:docMk/>
            <pc:sldMk cId="409086961" sldId="262"/>
            <ac:spMk id="3" creationId="{7C550587-FC98-407C-8B28-EF8B24C533CD}"/>
          </ac:spMkLst>
        </pc:spChg>
        <pc:spChg chg="add">
          <ac:chgData name="Saša Radmanović" userId="50bf9b49631780cc" providerId="Windows Live" clId="Web-{1262F678-8419-41ED-8F40-20635B6A7492}" dt="2020-12-10T15:25:47.539" v="2226"/>
          <ac:spMkLst>
            <pc:docMk/>
            <pc:sldMk cId="409086961" sldId="262"/>
            <ac:spMk id="8" creationId="{AD21898E-86C0-4C8A-A76C-DF33E844C87A}"/>
          </ac:spMkLst>
        </pc:spChg>
        <pc:spChg chg="add">
          <ac:chgData name="Saša Radmanović" userId="50bf9b49631780cc" providerId="Windows Live" clId="Web-{1262F678-8419-41ED-8F40-20635B6A7492}" dt="2020-12-10T15:25:47.539" v="2226"/>
          <ac:spMkLst>
            <pc:docMk/>
            <pc:sldMk cId="409086961" sldId="262"/>
            <ac:spMk id="10" creationId="{5C8F04BD-D093-45D0-B54C-50FDB308B4EE}"/>
          </ac:spMkLst>
        </pc:spChg>
        <pc:spChg chg="add mod">
          <ac:chgData name="Saša Radmanović" userId="50bf9b49631780cc" providerId="Windows Live" clId="Web-{1262F678-8419-41ED-8F40-20635B6A7492}" dt="2020-12-10T15:26:34.352" v="2271" actId="14100"/>
          <ac:spMkLst>
            <pc:docMk/>
            <pc:sldMk cId="409086961" sldId="262"/>
            <ac:spMk id="20" creationId="{41D05C51-D538-4039-B198-9299F3266EF6}"/>
          </ac:spMkLst>
        </pc:spChg>
        <pc:graphicFrameChg chg="add del mod ord modGraphic">
          <ac:chgData name="Saša Radmanović" userId="50bf9b49631780cc" providerId="Windows Live" clId="Web-{1262F678-8419-41ED-8F40-20635B6A7492}" dt="2020-12-10T15:26:03.430" v="2231"/>
          <ac:graphicFrameMkLst>
            <pc:docMk/>
            <pc:sldMk cId="409086961" sldId="262"/>
            <ac:graphicFrameMk id="4" creationId="{AEB80594-DC8C-4CB1-8F56-9D944E65BB5A}"/>
          </ac:graphicFrameMkLst>
        </pc:graphicFrameChg>
      </pc:sldChg>
      <pc:sldChg chg="modSp new del">
        <pc:chgData name="Saša Radmanović" userId="50bf9b49631780cc" providerId="Windows Live" clId="Web-{1262F678-8419-41ED-8F40-20635B6A7492}" dt="2020-12-10T15:24:58.475" v="2184"/>
        <pc:sldMkLst>
          <pc:docMk/>
          <pc:sldMk cId="893845580" sldId="262"/>
        </pc:sldMkLst>
        <pc:spChg chg="mod">
          <ac:chgData name="Saša Radmanović" userId="50bf9b49631780cc" providerId="Windows Live" clId="Web-{1262F678-8419-41ED-8F40-20635B6A7492}" dt="2020-12-10T15:24:26.068" v="2183" actId="14100"/>
          <ac:spMkLst>
            <pc:docMk/>
            <pc:sldMk cId="893845580" sldId="262"/>
            <ac:spMk id="2" creationId="{EA342F62-CBEC-410D-8044-BBD78074EC3E}"/>
          </ac:spMkLst>
        </pc:spChg>
      </pc:sldChg>
      <pc:sldChg chg="addSp modSp new del mod setBg setClrOvrMap">
        <pc:chgData name="Saša Radmanović" userId="50bf9b49631780cc" providerId="Windows Live" clId="Web-{1262F678-8419-41ED-8F40-20635B6A7492}" dt="2020-12-10T15:25:24.663" v="2208"/>
        <pc:sldMkLst>
          <pc:docMk/>
          <pc:sldMk cId="3453565112" sldId="262"/>
        </pc:sldMkLst>
        <pc:spChg chg="mod">
          <ac:chgData name="Saša Radmanović" userId="50bf9b49631780cc" providerId="Windows Live" clId="Web-{1262F678-8419-41ED-8F40-20635B6A7492}" dt="2020-12-10T15:25:20.648" v="2207"/>
          <ac:spMkLst>
            <pc:docMk/>
            <pc:sldMk cId="3453565112" sldId="262"/>
            <ac:spMk id="2" creationId="{60A9309B-6A15-4450-8299-ECE46D266462}"/>
          </ac:spMkLst>
        </pc:spChg>
        <pc:spChg chg="mod">
          <ac:chgData name="Saša Radmanović" userId="50bf9b49631780cc" providerId="Windows Live" clId="Web-{1262F678-8419-41ED-8F40-20635B6A7492}" dt="2020-12-10T15:25:20.648" v="2207"/>
          <ac:spMkLst>
            <pc:docMk/>
            <pc:sldMk cId="3453565112" sldId="262"/>
            <ac:spMk id="3" creationId="{27A52A7F-8FE1-4B80-8CBD-435ED4752720}"/>
          </ac:spMkLst>
        </pc:spChg>
        <pc:spChg chg="add">
          <ac:chgData name="Saša Radmanović" userId="50bf9b49631780cc" providerId="Windows Live" clId="Web-{1262F678-8419-41ED-8F40-20635B6A7492}" dt="2020-12-10T15:25:20.648" v="2207"/>
          <ac:spMkLst>
            <pc:docMk/>
            <pc:sldMk cId="3453565112" sldId="262"/>
            <ac:spMk id="8" creationId="{AD21898E-86C0-4C8A-A76C-DF33E844C87A}"/>
          </ac:spMkLst>
        </pc:spChg>
        <pc:spChg chg="add">
          <ac:chgData name="Saša Radmanović" userId="50bf9b49631780cc" providerId="Windows Live" clId="Web-{1262F678-8419-41ED-8F40-20635B6A7492}" dt="2020-12-10T15:25:20.648" v="2207"/>
          <ac:spMkLst>
            <pc:docMk/>
            <pc:sldMk cId="3453565112" sldId="262"/>
            <ac:spMk id="10" creationId="{5C8F04BD-D093-45D0-B54C-50FDB308B4E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slaj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r-Latn-RS"/>
              <a:t>Kliknite i uredite naslov mastera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Latn-RS"/>
              <a:t>Kliknite i uredite stil podnaslova mastera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8265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Latn-RS"/>
              <a:t>Kliknite i uredite tekst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86954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r-Latn-RS"/>
              <a:t>Kliknite i uredite naslov mastera</a:t>
            </a:r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Latn-RS"/>
              <a:t>Kliknite i uredite tekst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5900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r-Latn-RS"/>
              <a:t>Kliknite i uredite tekst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r-Latn-RS"/>
              <a:t>Kliknite i uredite tekst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83060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r-Latn-RS"/>
              <a:t>Kliknite i uredite naslov mastera</a:t>
            </a:r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i uredite tekst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r-Latn-RS"/>
              <a:t>Kliknite i uredite tekst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i uredite tekst</a:t>
            </a:r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r-Latn-RS"/>
              <a:t>Kliknite i uredite tekst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81488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39274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4750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Latn-RS"/>
              <a:t>Kliknite i uredite naslov mastera</a:t>
            </a: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Latn-RS"/>
              <a:t>Kliknite i uredite tekst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i uredite tekst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10763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Latn-RS"/>
              <a:t>Kliknite i uredite naslov mastera</a:t>
            </a:r>
          </a:p>
        </p:txBody>
      </p:sp>
      <p:sp>
        <p:nvSpPr>
          <p:cNvPr id="3" name="Čuvar mesta za slik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i uredite tekst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8349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Latn-RS"/>
              <a:t>Kliknite i uredite tekst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650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r-Latn-RS"/>
              <a:t>Kliknite i uredite naslov mastera</a:t>
            </a:r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r-Latn-RS"/>
              <a:t>Kliknite i uredite tekst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033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naslov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Latn-RS"/>
              <a:t>Kliknite i uredite naslov mastera</a:t>
            </a:r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RS"/>
              <a:t>Kliknite i uredite tekst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7445C-DD5B-459E-BCAC-A8671F012926}" type="datetimeFigureOut">
              <a:rPr lang="sr-Latn-RS" smtClean="0"/>
              <a:t>10.12.2020.</a:t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AEA06-49C7-4887-8C60-A1660BE83DC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94809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sr-Latn-RS" sz="5400">
                <a:cs typeface="Calibri Light"/>
              </a:rPr>
              <a:t>Justin Ćelijski</a:t>
            </a:r>
            <a:endParaRPr lang="sr-Latn-RS" sz="540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endParaRPr lang="sr-Latn-RS" sz="200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Slika 4" descr="Slika na kojoj se nalazi čovek, osoba, šešir, perjanica&#10;&#10;Opis je automatski generisan">
            <a:extLst>
              <a:ext uri="{FF2B5EF4-FFF2-40B4-BE49-F238E27FC236}">
                <a16:creationId xmlns:a16="http://schemas.microsoft.com/office/drawing/2014/main" id="{D81EB2A0-0C09-4DD3-841E-C9259006A0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015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657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EB71C4-B8BF-4EB1-938D-3EA3ACFC3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sr-Latn-RS" dirty="0">
                <a:cs typeface="Calibri Light"/>
              </a:rPr>
              <a:t>Dan rođenja </a:t>
            </a:r>
            <a:endParaRPr lang="sr-Latn-RS" dirty="0"/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0646E10E-3CDE-4C7D-BBD3-22A226370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r-Latn-RS" sz="1800" dirty="0">
                <a:cs typeface="Calibri" panose="020F0502020204030204"/>
              </a:rPr>
              <a:t>- Otac Justin (Popović) rođen je na dan Blagovesti Presvete Bogorodice (25. marta po starom kalendaru) u Vranju.</a:t>
            </a:r>
          </a:p>
          <a:p>
            <a:pPr marL="0" indent="0">
              <a:buNone/>
            </a:pPr>
            <a:r>
              <a:rPr lang="sr-Latn-RS" sz="1800" dirty="0">
                <a:cs typeface="Calibri" panose="020F0502020204030204"/>
              </a:rPr>
              <a:t>- Svetovno ime Blagoje dobio je po prazniku na koji se rodio.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Slika 4" descr="Slika na kojoj se nalazi otvoreni prostor, osoba, čovek, fotografija&#10;&#10;Opis je automatski generisan">
            <a:extLst>
              <a:ext uri="{FF2B5EF4-FFF2-40B4-BE49-F238E27FC236}">
                <a16:creationId xmlns:a16="http://schemas.microsoft.com/office/drawing/2014/main" id="{1EEF91D0-051F-4043-B70A-319B8375A7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5" r="3408" b="-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816860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30650780-5638-408C-BED1-7BA4A5318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32961"/>
            <a:ext cx="4887685" cy="1777419"/>
          </a:xfrm>
        </p:spPr>
        <p:txBody>
          <a:bodyPr anchor="b">
            <a:normAutofit/>
          </a:bodyPr>
          <a:lstStyle/>
          <a:p>
            <a:r>
              <a:rPr lang="sr-Latn-RS" sz="4000">
                <a:cs typeface="Calibri Light"/>
              </a:rPr>
              <a:t>Roditelji Justina Ćelijskog</a:t>
            </a:r>
            <a:endParaRPr lang="sr-Latn-RS" sz="4000"/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51451307-C35E-4981-A2E2-2B09BD1CF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894530"/>
            <a:ext cx="4887685" cy="32095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r-Latn-RS" sz="2000">
                <a:cs typeface="Calibri" panose="020F0502020204030204"/>
              </a:rPr>
              <a:t>- Otac Spiridonov – pop Aleksa bio je najmanje sedmi sveštenik po redu iz stare porodice Popovića.</a:t>
            </a:r>
          </a:p>
          <a:p>
            <a:pPr marL="0" indent="0">
              <a:buNone/>
            </a:pPr>
            <a:r>
              <a:rPr lang="sr-Latn-RS" sz="2000">
                <a:cs typeface="Calibri" panose="020F0502020204030204"/>
              </a:rPr>
              <a:t>- Majka Anastasija je iz ugledne domaćinske porodice iz okoline Vranja.</a:t>
            </a:r>
          </a:p>
          <a:p>
            <a:pPr marL="0" indent="0">
              <a:buNone/>
            </a:pPr>
            <a:r>
              <a:rPr lang="sr-Latn-RS" sz="2000">
                <a:cs typeface="Calibri" panose="020F0502020204030204"/>
              </a:rPr>
              <a:t>- Izrodili su osmoro dece, ali im je u životu ostalo samo troje: ćerka Stojana i Sinovi Stojadin i Blagoje.</a:t>
            </a:r>
          </a:p>
        </p:txBody>
      </p:sp>
      <p:cxnSp>
        <p:nvCxnSpPr>
          <p:cNvPr id="13" name="Straight Connector 10">
            <a:extLst>
              <a:ext uri="{FF2B5EF4-FFF2-40B4-BE49-F238E27FC236}">
                <a16:creationId xmlns:a16="http://schemas.microsoft.com/office/drawing/2014/main" id="{CF8F36E2-BBE5-43FE-822F-AD8CAE08C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8597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Slika 4" descr="Slika na kojoj se nalazi osoba, čovek, fotografija, gledanje&#10;&#10;Opis je automatski generisan">
            <a:extLst>
              <a:ext uri="{FF2B5EF4-FFF2-40B4-BE49-F238E27FC236}">
                <a16:creationId xmlns:a16="http://schemas.microsoft.com/office/drawing/2014/main" id="{5B1A3C3A-F9A2-4BB8-A364-D28C7443C4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11878"/>
          <a:stretch/>
        </p:blipFill>
        <p:spPr>
          <a:xfrm>
            <a:off x="6749145" y="573678"/>
            <a:ext cx="5103206" cy="571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01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C73AD3-EB5E-4444-A6B3-537938BE0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sr-Latn-RS" dirty="0">
                <a:cs typeface="Calibri Light"/>
              </a:rPr>
              <a:t>Školovanje </a:t>
            </a:r>
            <a:endParaRPr lang="sr-Latn-RS" dirty="0"/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F8321ECF-EEC7-4D9B-8E59-C1AF91BBF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006336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r-Latn-RS" sz="1800">
                <a:cs typeface="Calibri"/>
              </a:rPr>
              <a:t>- Blagoje osnovnu školu završava u Vranju, završio je prijemne ispite sa najvišom, i upisao je devetorazrednu blagosloviju ,,Sveti Sava'' u Beogradu.</a:t>
            </a:r>
          </a:p>
          <a:p>
            <a:pPr marL="0" indent="0">
              <a:buNone/>
            </a:pPr>
            <a:r>
              <a:rPr lang="sr-Latn-RS" sz="1800">
                <a:cs typeface="Calibri"/>
              </a:rPr>
              <a:t>- Nastavnici su mu bili: Nikolaj Velimirović, Atanasije Popović, Veselin Čajkanović, Branislav Lorenc, Stevan Mokranjac...</a:t>
            </a:r>
          </a:p>
          <a:p>
            <a:pPr marL="0" indent="0">
              <a:buNone/>
            </a:pPr>
            <a:r>
              <a:rPr lang="sr-Latn-RS" sz="1800">
                <a:cs typeface="Calibri"/>
              </a:rPr>
              <a:t>- Poseban uticaj na Blagojev duhovni i obrazovni razvoj izvršio je veliki učitelj Sveti Vladika Nikolaj koji je posebno zapazio i cenio njegovu ljubav prema bogoslovlju i nesumnjivu njiževnu darovitost.</a:t>
            </a:r>
          </a:p>
        </p:txBody>
      </p:sp>
      <p:sp>
        <p:nvSpPr>
          <p:cNvPr id="6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Slika 4" descr="Slika na kojoj se nalazi osoba, zatvoreni prostor, čovek, fotografija&#10;&#10;Opis je automatski generisan">
            <a:extLst>
              <a:ext uri="{FF2B5EF4-FFF2-40B4-BE49-F238E27FC236}">
                <a16:creationId xmlns:a16="http://schemas.microsoft.com/office/drawing/2014/main" id="{10E3DA21-12B7-474B-A84D-63C3E6E7D9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28493"/>
          <a:stretch/>
        </p:blipFill>
        <p:spPr>
          <a:xfrm>
            <a:off x="6167846" y="10"/>
            <a:ext cx="602415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76583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A943655-8E3F-4A7E-B92F-4C5B11860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r>
              <a:rPr lang="sr-Latn-RS" dirty="0">
                <a:cs typeface="Calibri Light"/>
              </a:rPr>
              <a:t>Period Prvog svetskog rata</a:t>
            </a:r>
            <a:endParaRPr lang="sr-Latn-RS" dirty="0"/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4E6363A3-970C-48FB-BBF8-B5FA48E66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1807"/>
            <a:ext cx="4936067" cy="398515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sr-Latn-RS" sz="2000">
                <a:cs typeface="Calibri" panose="020F0502020204030204"/>
              </a:rPr>
              <a:t>- Odmah po izbijanju Prvog svetskog rata Blagoje Popović pozvan je u vojsku i, kao blagoslov, raspoređen u bolničku četu pri vojnoj bolnici ,,Ćele kula'' u Nišu.</a:t>
            </a:r>
          </a:p>
          <a:p>
            <a:pPr marL="0" indent="0">
              <a:buNone/>
            </a:pPr>
            <a:r>
              <a:rPr lang="sr-Latn-RS" sz="2000">
                <a:cs typeface="Calibri" panose="020F0502020204030204"/>
              </a:rPr>
              <a:t>- Krajem 1914. godine preležao je pegavi tifus i bio na kratkom otpustu kod roditelja od 8. januara 1915. Godine ponovo je na dužnosti bolničara u Nišu, sve do povlačenja sa srpskom vojskom prema Kosovu, a zatim preko Albanije.</a:t>
            </a:r>
          </a:p>
        </p:txBody>
      </p:sp>
      <p:pic>
        <p:nvPicPr>
          <p:cNvPr id="4" name="Slika 4" descr="Slika na kojoj se nalazi šešir, nošenje, držanje, fotografija&#10;&#10;Opis je automatski generisan">
            <a:extLst>
              <a:ext uri="{FF2B5EF4-FFF2-40B4-BE49-F238E27FC236}">
                <a16:creationId xmlns:a16="http://schemas.microsoft.com/office/drawing/2014/main" id="{582CF03C-77CE-4B6C-84D8-E634DBD62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734" y="2377022"/>
            <a:ext cx="4935970" cy="36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0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4" descr="Slika na kojoj se nalazi žena, mačka, čovek, mladi&#10;&#10;Opis je automatski generisan">
            <a:extLst>
              <a:ext uri="{FF2B5EF4-FFF2-40B4-BE49-F238E27FC236}">
                <a16:creationId xmlns:a16="http://schemas.microsoft.com/office/drawing/2014/main" id="{52A96C3F-873A-4A8F-9254-7107578592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87" r="-1" b="17400"/>
          <a:stretch/>
        </p:blipFill>
        <p:spPr>
          <a:xfrm>
            <a:off x="5182104" y="10"/>
            <a:ext cx="700989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6858000"/>
                </a:lnTo>
                <a:lnTo>
                  <a:pt x="21616" y="6858000"/>
                </a:lnTo>
                <a:lnTo>
                  <a:pt x="129867" y="6647018"/>
                </a:lnTo>
                <a:cubicBezTo>
                  <a:pt x="1043295" y="4758249"/>
                  <a:pt x="1332296" y="2559611"/>
                  <a:pt x="814641" y="380651"/>
                </a:cubicBezTo>
                <a:lnTo>
                  <a:pt x="714685" y="1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BC6CAF6-D20C-4D86-9901-EC7A095DE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396289"/>
            <a:ext cx="4782458" cy="1325563"/>
          </a:xfrm>
        </p:spPr>
        <p:txBody>
          <a:bodyPr>
            <a:normAutofit/>
          </a:bodyPr>
          <a:lstStyle/>
          <a:p>
            <a:r>
              <a:rPr lang="sr-Latn-RS" dirty="0">
                <a:cs typeface="Calibri Light"/>
              </a:rPr>
              <a:t>Pravoslavni hram</a:t>
            </a:r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72331408-BFB6-464F-BC95-60CF6C813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71982"/>
            <a:ext cx="4782458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r-Latn-RS" sz="1800">
                <a:cs typeface="Calibri"/>
              </a:rPr>
              <a:t>- u pravoslavnom hramu u gradu Skadru, uoči Svetog Vasilija Velikog 31. decembra 1915./1. januara 1916. godine anhimandrit Venijamin, potonji vladika braničevski postrigao je mladog bogoslova Blagoja Popovića, zajedno sa Milanom Đorđevićem, kasnijim Episkopom Dalmatinskim Irinejem.</a:t>
            </a:r>
          </a:p>
          <a:p>
            <a:pPr marL="0" indent="0">
              <a:buNone/>
            </a:pPr>
            <a:endParaRPr lang="sr-Latn-RS" sz="1800">
              <a:cs typeface="Calibri"/>
            </a:endParaRPr>
          </a:p>
          <a:p>
            <a:pPr marL="0" indent="0">
              <a:buNone/>
            </a:pPr>
            <a:endParaRPr lang="sr-Latn-RS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1637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B9469BC-2168-4EEB-B6B9-FFAD802FE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sr-Latn-RS" dirty="0">
                <a:cs typeface="Calibri Light"/>
              </a:rPr>
              <a:t>Hvala Vam na pažnji</a:t>
            </a:r>
            <a:endParaRPr lang="sr-Latn-RS" dirty="0"/>
          </a:p>
        </p:txBody>
      </p:sp>
      <p:sp>
        <p:nvSpPr>
          <p:cNvPr id="20" name="Čuvar mesta za sadržaj 19">
            <a:extLst>
              <a:ext uri="{FF2B5EF4-FFF2-40B4-BE49-F238E27FC236}">
                <a16:creationId xmlns:a16="http://schemas.microsoft.com/office/drawing/2014/main" id="{41D05C51-D538-4039-B198-9299F3266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2356" y="6348142"/>
            <a:ext cx="4102925" cy="44237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r-Latn-RS" dirty="0" err="1">
                <a:cs typeface="Calibri"/>
              </a:rPr>
              <a:t>Saška</a:t>
            </a:r>
            <a:r>
              <a:rPr lang="sr-Latn-RS" dirty="0">
                <a:cs typeface="Calibri"/>
              </a:rPr>
              <a:t> Radmanović VIII-7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09086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ema">
  <a:themeElements>
    <a:clrScheme name="Kancelarij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ari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arij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Široki ekran</PresentationFormat>
  <Paragraphs>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8" baseType="lpstr">
      <vt:lpstr>Office tema</vt:lpstr>
      <vt:lpstr>Justin Ćelijski</vt:lpstr>
      <vt:lpstr>Dan rođenja </vt:lpstr>
      <vt:lpstr>Roditelji Justina Ćelijskog</vt:lpstr>
      <vt:lpstr>Školovanje </vt:lpstr>
      <vt:lpstr>Period Prvog svetskog rata</vt:lpstr>
      <vt:lpstr>Pravoslavni hram</vt:lpstr>
      <vt:lpstr>Hvala Vam na pažnji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/>
  <cp:lastModifiedBy/>
  <cp:revision>237</cp:revision>
  <dcterms:created xsi:type="dcterms:W3CDTF">2020-12-10T14:02:29Z</dcterms:created>
  <dcterms:modified xsi:type="dcterms:W3CDTF">2020-12-10T15:26:40Z</dcterms:modified>
</cp:coreProperties>
</file>