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DB87738-0896-4E47-B730-5D9288D8DEAA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E55426B-0BC6-4BFC-BC1A-A8A046ED2D8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Петар </a:t>
            </a:r>
            <a:r>
              <a:rPr lang="en-US" dirty="0" smtClean="0"/>
              <a:t>I</a:t>
            </a:r>
            <a:r>
              <a:rPr lang="sr-Cyrl-RS" dirty="0" smtClean="0"/>
              <a:t> Петровић Његош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2613466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(1748 – 1830)</a:t>
            </a:r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r>
              <a:rPr lang="sr-Cyrl-RS" dirty="0" smtClean="0"/>
              <a:t>       Рад радио : Андреј Кегловић </a:t>
            </a:r>
            <a:r>
              <a:rPr lang="sr-Latn-RS" dirty="0" smtClean="0"/>
              <a:t>VIII7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7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Петар </a:t>
            </a:r>
            <a:r>
              <a:rPr lang="en-US" dirty="0" smtClean="0"/>
              <a:t>I</a:t>
            </a:r>
            <a:r>
              <a:rPr lang="sr-Cyrl-RS" dirty="0" smtClean="0"/>
              <a:t> Петровић Његош (канонизован као Свети Петар Цетињски) је био српски православни митрополит црногорско-приморски.</a:t>
            </a:r>
          </a:p>
          <a:p>
            <a:r>
              <a:rPr lang="sr-Cyrl-RS" dirty="0" smtClean="0"/>
              <a:t>Био је поглавар (Старе) Црне Горе </a:t>
            </a:r>
          </a:p>
          <a:p>
            <a:pPr marL="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  од 1784. до 1830.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Петар </a:t>
            </a:r>
            <a:r>
              <a:rPr lang="en-US" dirty="0" smtClean="0"/>
              <a:t>I</a:t>
            </a:r>
            <a:r>
              <a:rPr lang="sr-Cyrl-RS" dirty="0" smtClean="0"/>
              <a:t> Петровић Његош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284983"/>
            <a:ext cx="2880320" cy="3463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782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Родио се 1748. у Његушима.</a:t>
            </a:r>
          </a:p>
          <a:p>
            <a:r>
              <a:rPr lang="sr-Cyrl-RS" dirty="0" smtClean="0"/>
              <a:t>Његов отац се звао Марко, а мајка Анђелија</a:t>
            </a:r>
          </a:p>
          <a:p>
            <a:r>
              <a:rPr lang="sr-Cyrl-RS" dirty="0"/>
              <a:t>Њ</a:t>
            </a:r>
            <a:r>
              <a:rPr lang="sr-Cyrl-RS" dirty="0" smtClean="0"/>
              <a:t>егови преци су се доселили у Црну Гору из Херцеговине, испод планине Његош.</a:t>
            </a:r>
          </a:p>
          <a:p>
            <a:r>
              <a:rPr lang="sr-Cyrl-RS" dirty="0" smtClean="0"/>
              <a:t>Он се замонашио 1760. а са свега 17 година постао ђакон</a:t>
            </a:r>
            <a:endParaRPr lang="sr-Latn-RS" dirty="0" smtClean="0"/>
          </a:p>
          <a:p>
            <a:r>
              <a:rPr lang="sr-Latn-RS" dirty="0" smtClean="0"/>
              <a:t>1765. </a:t>
            </a:r>
            <a:r>
              <a:rPr lang="sr-Cyrl-RS" dirty="0" smtClean="0"/>
              <a:t>одлази у Русију на школовање.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Рани живот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20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Због болести коју је владика Арсеније Пламенац добио.</a:t>
            </a:r>
            <a:r>
              <a:rPr lang="sr-Latn-RS" dirty="0" smtClean="0"/>
              <a:t> </a:t>
            </a:r>
            <a:r>
              <a:rPr lang="sr-Cyrl-RS" dirty="0" smtClean="0"/>
              <a:t>Народни главари су одлучили да се побрину око бирања наследника</a:t>
            </a:r>
            <a:r>
              <a:rPr lang="sr-Latn-RS" dirty="0" smtClean="0"/>
              <a:t>.</a:t>
            </a:r>
            <a:endParaRPr lang="sr-Cyrl-RS" dirty="0" smtClean="0"/>
          </a:p>
          <a:p>
            <a:r>
              <a:rPr lang="sr-Cyrl-RS" dirty="0"/>
              <a:t>Пошто је Пећка патријаршија била укинута </a:t>
            </a:r>
            <a:r>
              <a:rPr lang="sr-Cyrl-RS" dirty="0" smtClean="0"/>
              <a:t>1766</a:t>
            </a:r>
            <a:r>
              <a:rPr lang="sr-Cyrl-RS" dirty="0"/>
              <a:t>. </a:t>
            </a:r>
            <a:r>
              <a:rPr lang="sr-Cyrl-RS" dirty="0" smtClean="0"/>
              <a:t>г., </a:t>
            </a:r>
            <a:r>
              <a:rPr lang="sr-Cyrl-RS" dirty="0"/>
              <a:t>црногорски главари су се обратили Карловачкој </a:t>
            </a:r>
            <a:r>
              <a:rPr lang="sr-Cyrl-RS" dirty="0" smtClean="0"/>
              <a:t>митрополији.</a:t>
            </a:r>
          </a:p>
          <a:p>
            <a:r>
              <a:rPr lang="sr-Cyrl-RS" dirty="0"/>
              <a:t>К</a:t>
            </a:r>
            <a:r>
              <a:rPr lang="sr-Cyrl-RS" dirty="0" smtClean="0"/>
              <a:t>ојом </a:t>
            </a:r>
            <a:r>
              <a:rPr lang="sr-Cyrl-RS" dirty="0"/>
              <a:t>је </a:t>
            </a:r>
            <a:r>
              <a:rPr lang="sr-Cyrl-RS" dirty="0" smtClean="0"/>
              <a:t>тад </a:t>
            </a:r>
            <a:r>
              <a:rPr lang="sr-Cyrl-RS" dirty="0"/>
              <a:t>управљао учени митрополит Мојсије Путник. </a:t>
            </a:r>
            <a:endParaRPr lang="sr-Cyrl-R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Владика Црне Горе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50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Народни главари </a:t>
            </a:r>
            <a:r>
              <a:rPr lang="ru-RU" dirty="0"/>
              <a:t>су </a:t>
            </a:r>
            <a:r>
              <a:rPr lang="ru-RU" dirty="0" smtClean="0"/>
              <a:t>1783</a:t>
            </a:r>
            <a:r>
              <a:rPr lang="ru-RU" dirty="0"/>
              <a:t>. </a:t>
            </a:r>
            <a:r>
              <a:rPr lang="ru-RU" dirty="0" smtClean="0"/>
              <a:t>г. </a:t>
            </a:r>
            <a:r>
              <a:rPr lang="ru-RU" dirty="0"/>
              <a:t>препоручили архимандрита Петра за новог црногорског владику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Након смрти Арсенија Пламенца, 13 октобра 1784. за новог владику изабран је Петар </a:t>
            </a:r>
            <a:r>
              <a:rPr lang="sr-Latn-RS" dirty="0" smtClean="0"/>
              <a:t>I</a:t>
            </a:r>
            <a:r>
              <a:rPr lang="sr-Cyrl-RS" dirty="0" smtClean="0"/>
              <a:t>.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              Слика </a:t>
            </a:r>
            <a:r>
              <a:rPr lang="sr-Cyrl-RS" dirty="0" smtClean="0"/>
              <a:t>Мојсија Путника </a:t>
            </a:r>
            <a:r>
              <a:rPr lang="sr-Cyrl-RS" dirty="0" smtClean="0">
                <a:sym typeface="Wingdings" pitchFamily="2" charset="2"/>
              </a:rPr>
              <a:t></a:t>
            </a:r>
            <a:endParaRPr lang="sr-Cyrl-R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Владика Црне Горе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203" y="3543450"/>
            <a:ext cx="2530191" cy="33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3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Владика Петар је </a:t>
            </a:r>
            <a:r>
              <a:rPr lang="ru-RU" dirty="0" smtClean="0"/>
              <a:t>потом пошао </a:t>
            </a:r>
            <a:r>
              <a:rPr lang="ru-RU" dirty="0"/>
              <a:t>у </a:t>
            </a:r>
            <a:r>
              <a:rPr lang="ru-RU" dirty="0" smtClean="0"/>
              <a:t>Русију </a:t>
            </a:r>
            <a:r>
              <a:rPr lang="ru-RU" dirty="0"/>
              <a:t>у циљу нормализације односа са руским </a:t>
            </a:r>
            <a:r>
              <a:rPr lang="ru-RU" dirty="0" smtClean="0"/>
              <a:t>двором.</a:t>
            </a:r>
          </a:p>
          <a:p>
            <a:r>
              <a:rPr lang="ru-RU" dirty="0" smtClean="0"/>
              <a:t>У русији је био лоше третиран ,а 1785. избачен из Петрограда.</a:t>
            </a:r>
          </a:p>
          <a:p>
            <a:r>
              <a:rPr lang="ru-RU" dirty="0" smtClean="0"/>
              <a:t>Руски двор је намеравао да успостави Руски синод над Црном </a:t>
            </a:r>
            <a:r>
              <a:rPr lang="sr-Cyrl-RS" dirty="0" smtClean="0"/>
              <a:t>Гором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Боравак у Русији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35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1785. Црну </a:t>
            </a:r>
            <a:r>
              <a:rPr lang="sr-Cyrl-RS" dirty="0"/>
              <a:t>Гору је </a:t>
            </a:r>
            <a:r>
              <a:rPr lang="sr-Cyrl-RS" dirty="0" smtClean="0"/>
              <a:t>напао </a:t>
            </a:r>
            <a:r>
              <a:rPr lang="sr-Cyrl-RS" dirty="0"/>
              <a:t>везир Махмуд-паша </a:t>
            </a:r>
            <a:r>
              <a:rPr lang="sr-Cyrl-RS" dirty="0" smtClean="0"/>
              <a:t>Бушатлија који је освојио </a:t>
            </a:r>
            <a:r>
              <a:rPr lang="sr-Cyrl-RS" dirty="0"/>
              <a:t>до Цетиња </a:t>
            </a:r>
            <a:r>
              <a:rPr lang="sr-Cyrl-RS" dirty="0" smtClean="0"/>
              <a:t>где </a:t>
            </a:r>
            <a:r>
              <a:rPr lang="sr-Cyrl-RS" dirty="0"/>
              <a:t>је спалио Цетињски манастир</a:t>
            </a:r>
            <a:r>
              <a:rPr lang="sr-Cyrl-RS" dirty="0" smtClean="0"/>
              <a:t>.</a:t>
            </a:r>
          </a:p>
          <a:p>
            <a:r>
              <a:rPr lang="sr-Cyrl-RS" dirty="0" smtClean="0"/>
              <a:t>У почетко Црногорци су били несложни, али је владика ујединио Брдска племена и Црногорце у  помоћу ,,стеге (заклетве) Црногорске и Брдске“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Сукоб с Османским царством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581128"/>
            <a:ext cx="3456384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1803. Руски синод је оптужио Владику и позвао га да се оправда пред синодом.</a:t>
            </a:r>
          </a:p>
          <a:p>
            <a:r>
              <a:rPr lang="sr-Cyrl-RS" dirty="0" smtClean="0"/>
              <a:t>1804. </a:t>
            </a:r>
            <a:r>
              <a:rPr lang="sr-Cyrl-RS" dirty="0"/>
              <a:t>Н</a:t>
            </a:r>
            <a:r>
              <a:rPr lang="sr-Cyrl-RS" dirty="0" smtClean="0"/>
              <a:t>ародни прваци придружили су се одбрани Владике.</a:t>
            </a:r>
          </a:p>
          <a:p>
            <a:r>
              <a:rPr lang="ru-RU" dirty="0" smtClean="0"/>
              <a:t>Тим </a:t>
            </a:r>
            <a:r>
              <a:rPr lang="ru-RU" dirty="0"/>
              <a:t>поводом су </a:t>
            </a:r>
            <a:r>
              <a:rPr lang="ru-RU" dirty="0" smtClean="0"/>
              <a:t>назначили </a:t>
            </a:r>
            <a:r>
              <a:rPr lang="ru-RU" dirty="0"/>
              <a:t>Руском синоду да </a:t>
            </a:r>
            <a:r>
              <a:rPr lang="ru-RU" dirty="0" smtClean="0"/>
              <a:t>би било корисније </a:t>
            </a:r>
            <a:r>
              <a:rPr lang="ru-RU" dirty="0"/>
              <a:t>ако би се </a:t>
            </a:r>
            <a:r>
              <a:rPr lang="ru-RU" dirty="0" smtClean="0"/>
              <a:t>Руска </a:t>
            </a:r>
            <a:r>
              <a:rPr lang="ru-RU" dirty="0"/>
              <a:t>страна </a:t>
            </a:r>
            <a:r>
              <a:rPr lang="ru-RU" dirty="0" smtClean="0"/>
              <a:t>борила </a:t>
            </a:r>
            <a:r>
              <a:rPr lang="ru-RU" dirty="0"/>
              <a:t>за побољшање положаја </a:t>
            </a:r>
            <a:r>
              <a:rPr lang="ru-RU" dirty="0" smtClean="0"/>
              <a:t>Српских </a:t>
            </a:r>
            <a:r>
              <a:rPr lang="ru-RU" dirty="0"/>
              <a:t>епархија под </a:t>
            </a:r>
            <a:r>
              <a:rPr lang="ru-RU" dirty="0"/>
              <a:t>Т</a:t>
            </a:r>
            <a:r>
              <a:rPr lang="ru-RU" dirty="0" smtClean="0"/>
              <a:t>урском влашћу.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Сукоб са Руским синодом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4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1806</a:t>
            </a:r>
            <a:r>
              <a:rPr lang="ru-RU" dirty="0"/>
              <a:t>. </a:t>
            </a:r>
            <a:r>
              <a:rPr lang="ru-RU" dirty="0" smtClean="0"/>
              <a:t>армије </a:t>
            </a:r>
            <a:r>
              <a:rPr lang="ru-RU" dirty="0"/>
              <a:t>Бонапарте покушавале </a:t>
            </a:r>
            <a:r>
              <a:rPr lang="ru-RU" dirty="0" smtClean="0"/>
              <a:t>су учврстит </a:t>
            </a:r>
            <a:r>
              <a:rPr lang="ru-RU" dirty="0"/>
              <a:t>своју власт у Црној Гори, напредујући из Бококоторског залива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Војска </a:t>
            </a:r>
            <a:r>
              <a:rPr lang="ru-RU" dirty="0" smtClean="0"/>
              <a:t>Владике </a:t>
            </a:r>
            <a:r>
              <a:rPr lang="ru-RU" dirty="0"/>
              <a:t>ојачана Р</a:t>
            </a:r>
            <a:r>
              <a:rPr lang="ru-RU" dirty="0" smtClean="0"/>
              <a:t>уском војском </a:t>
            </a:r>
            <a:r>
              <a:rPr lang="ru-RU" dirty="0"/>
              <a:t>и са руском флотом </a:t>
            </a:r>
            <a:r>
              <a:rPr lang="ru-RU" dirty="0" smtClean="0"/>
              <a:t>с вођом </a:t>
            </a:r>
            <a:r>
              <a:rPr lang="ru-RU" dirty="0"/>
              <a:t>адмирала Сењавина, </a:t>
            </a:r>
            <a:r>
              <a:rPr lang="ru-RU" dirty="0" smtClean="0"/>
              <a:t>истерала </a:t>
            </a:r>
            <a:r>
              <a:rPr lang="ru-RU" dirty="0"/>
              <a:t>је </a:t>
            </a:r>
            <a:r>
              <a:rPr lang="ru-RU" dirty="0" smtClean="0"/>
              <a:t>Француске </a:t>
            </a:r>
            <a:r>
              <a:rPr lang="ru-RU" dirty="0"/>
              <a:t>снаге чак и из Дубровника.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Сукоб са Бонапартом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27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Петар </a:t>
            </a:r>
            <a:r>
              <a:rPr lang="en-US" dirty="0" smtClean="0"/>
              <a:t>I</a:t>
            </a:r>
            <a:r>
              <a:rPr lang="sr-Cyrl-RS" dirty="0" smtClean="0"/>
              <a:t> Петровић је доста помогао Српској цркви и народу.</a:t>
            </a:r>
            <a:endParaRPr lang="en-US" dirty="0" smtClean="0"/>
          </a:p>
          <a:p>
            <a:r>
              <a:rPr lang="ru-RU" dirty="0" smtClean="0"/>
              <a:t>И зато, Српска </a:t>
            </a:r>
            <a:r>
              <a:rPr lang="ru-RU" dirty="0"/>
              <a:t>православна црква га прославља 31. </a:t>
            </a:r>
            <a:r>
              <a:rPr lang="ru-RU" dirty="0" smtClean="0"/>
              <a:t>октобра </a:t>
            </a:r>
            <a:r>
              <a:rPr lang="ru-RU" dirty="0"/>
              <a:t>када и св. апостола и јеванђелисти Луку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Цетињски </a:t>
            </a:r>
            <a:r>
              <a:rPr lang="ru-RU" dirty="0"/>
              <a:t>манастир чува његове </a:t>
            </a:r>
            <a:r>
              <a:rPr lang="ru-RU" dirty="0" smtClean="0"/>
              <a:t>мошти.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Српска православна црква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293096"/>
            <a:ext cx="3419872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1373</TotalTime>
  <Words>431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Hardcover</vt:lpstr>
      <vt:lpstr>Петар I Петровић Његош</vt:lpstr>
      <vt:lpstr>Петар I Петровић Његош</vt:lpstr>
      <vt:lpstr>Рани живот</vt:lpstr>
      <vt:lpstr>Владика Црне Горе</vt:lpstr>
      <vt:lpstr>Владика Црне Горе</vt:lpstr>
      <vt:lpstr>Боравак у Русији</vt:lpstr>
      <vt:lpstr>Сукоб с Османским царством</vt:lpstr>
      <vt:lpstr>Сукоб са Руским синодом</vt:lpstr>
      <vt:lpstr>Сукоб са Бонапартом</vt:lpstr>
      <vt:lpstr>Српска православна црква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Петар I Петровић Његош</dc:title>
  <dc:creator>Dell</dc:creator>
  <cp:lastModifiedBy>Dell</cp:lastModifiedBy>
  <cp:revision>22</cp:revision>
  <dcterms:created xsi:type="dcterms:W3CDTF">2020-12-03T18:28:01Z</dcterms:created>
  <dcterms:modified xsi:type="dcterms:W3CDTF">2020-12-15T18:18:20Z</dcterms:modified>
</cp:coreProperties>
</file>