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2" r:id="rId4"/>
    <p:sldId id="263" r:id="rId5"/>
    <p:sldId id="264" r:id="rId6"/>
    <p:sldId id="259" r:id="rId7"/>
    <p:sldId id="265" r:id="rId8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2076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2504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48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96314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97740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56716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79569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92141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3850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2341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967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64016-E2CD-4777-9EBD-F6CC017FC392}" type="datetimeFigureOut">
              <a:rPr lang="sr-Latn-RS" smtClean="0"/>
              <a:t>3.12.2020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48345-61E0-4587-BB4E-9C8046E66E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0899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sr-Cyrl-RS" dirty="0" smtClean="0"/>
              <a:t>КУЛТУРНА И ЦРКВЕНА БАШТИНА</a:t>
            </a:r>
            <a:br>
              <a:rPr lang="sr-Cyrl-RS" dirty="0" smtClean="0"/>
            </a:br>
            <a:r>
              <a:rPr lang="sr-Cyrl-RS" dirty="0" smtClean="0"/>
              <a:t>НАРОДА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70695"/>
            <a:ext cx="8219256" cy="5645224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sr-Cyrl-RS" sz="2800" dirty="0" smtClean="0"/>
              <a:t>-Баштина је вера у прошлост која има смисао(народно стваралаштво,духовне вредности,историјски црквени споменици</a:t>
            </a:r>
            <a:r>
              <a:rPr lang="sr-Cyrl-RS" sz="2800" dirty="0" smtClean="0"/>
              <a:t>).</a:t>
            </a:r>
            <a:endParaRPr lang="sr-Cyrl-RS" sz="2800" dirty="0" smtClean="0"/>
          </a:p>
          <a:p>
            <a:pPr marL="457200" lvl="1" indent="0">
              <a:buNone/>
            </a:pPr>
            <a:r>
              <a:rPr lang="sr-Cyrl-RS" dirty="0"/>
              <a:t>-</a:t>
            </a:r>
            <a:r>
              <a:rPr lang="sr-Cyrl-RS" sz="2800" dirty="0" smtClean="0"/>
              <a:t>Баштина коју смо ми наследили је вера у Васкрслог Господа Исуса Христа,јединог Баштеника,коју су нам донели светитељи који су нас кроз њу повезали са свим Оцима у историји Цркве.</a:t>
            </a:r>
            <a:endParaRPr lang="sr-Latn-R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154" y="4653136"/>
            <a:ext cx="19050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24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" y="877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84" y="89572"/>
            <a:ext cx="8003232" cy="4347864"/>
          </a:xfrm>
          <a:solidFill>
            <a:schemeClr val="bg1">
              <a:lumMod val="8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     0СТВАРЕЊЕ БАШТИНЕ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Баштина се остварује у целокупном животном искуству.</a:t>
            </a:r>
          </a:p>
          <a:p>
            <a:r>
              <a:rPr lang="ru-RU" dirty="0" smtClean="0"/>
              <a:t>Црквена и манастирска баштина-Средњовековни манастири у Србији имају једноставну и непроценљиву културно-историјску вредност.</a:t>
            </a:r>
            <a:endParaRPr lang="ru-RU" dirty="0"/>
          </a:p>
          <a:p>
            <a:r>
              <a:rPr lang="ru-RU" dirty="0" smtClean="0"/>
              <a:t>Наших 212 манастира(Ђурђеви </a:t>
            </a:r>
            <a:r>
              <a:rPr lang="ru-RU" dirty="0" smtClean="0"/>
              <a:t>Ступови,Студеница,Пећка Патријаршија,Грачаница,црква </a:t>
            </a:r>
            <a:r>
              <a:rPr lang="ru-RU" dirty="0" smtClean="0"/>
              <a:t>Богородице Љевишке и др.) су увршћени у Унескову </a:t>
            </a:r>
            <a:r>
              <a:rPr lang="ru-RU" dirty="0"/>
              <a:t>листу </a:t>
            </a:r>
            <a:r>
              <a:rPr lang="ru-RU" dirty="0" smtClean="0"/>
              <a:t> светске баштине.</a:t>
            </a:r>
            <a:endParaRPr lang="ru-RU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4443294"/>
            <a:ext cx="2609850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47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sr-Cyrl-RS" dirty="0" smtClean="0"/>
              <a:t>ВАЖНОСТ СРПСКИХ МАНАСТИРА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sr-Cyrl-RS" dirty="0" smtClean="0"/>
              <a:t>Манастири носе са собом причу српског задужбинарства.На обронцима Фрушке горе има 16 манастира из 15. и 16. века.Крушедол,Хопово,Гргетак,Велика Ремета,Шишатовав,Јазак,Раваница,Беочин...</a:t>
            </a:r>
            <a:endParaRPr lang="sr-Latn-R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661520"/>
            <a:ext cx="286702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50912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38625"/>
            <a:ext cx="174307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99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solidFill>
            <a:schemeClr val="bg1">
              <a:lumMod val="65000"/>
            </a:schemeClr>
          </a:solidFill>
        </p:spPr>
        <p:txBody>
          <a:bodyPr>
            <a:normAutofit fontScale="90000"/>
          </a:bodyPr>
          <a:lstStyle/>
          <a:p>
            <a:r>
              <a:rPr lang="sr-Cyrl-RS" dirty="0" smtClean="0"/>
              <a:t>МАНАСТИРИ КОЛУБАРСКЕ КЛИСУРЕ</a:t>
            </a:r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r-Cyrl-RS" dirty="0" smtClean="0"/>
              <a:t>У 15. веку подигнути су манастири Овчарско Кабларске клисуре. Благовештење,Никоље,Сретење,Св.Тројица.</a:t>
            </a:r>
          </a:p>
          <a:p>
            <a:pPr marL="0" indent="0">
              <a:buNone/>
            </a:pPr>
            <a:r>
              <a:rPr lang="sr-Cyrl-RS" dirty="0" smtClean="0"/>
              <a:t>  </a:t>
            </a:r>
          </a:p>
          <a:p>
            <a:endParaRPr lang="sr-Latn-R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186" y="4372545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08" y="4372545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320157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155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sr-Cyrl-RS" dirty="0" smtClean="0"/>
              <a:t>Разарање манастира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sr-Cyrl-RS" dirty="0" smtClean="0"/>
              <a:t>Косовско Метохијски манастири су из 13.века,долина Ибра и Рашка.</a:t>
            </a:r>
          </a:p>
          <a:p>
            <a:r>
              <a:rPr lang="sr-Cyrl-RS" dirty="0" smtClean="0"/>
              <a:t>Моравски манастири су из 15.бека.они су огњиште врлина где су лепотом Христовом заблистали бројни светитељи.</a:t>
            </a:r>
          </a:p>
          <a:p>
            <a:r>
              <a:rPr lang="sr-Cyrl-RS" dirty="0" smtClean="0"/>
              <a:t>Поред тога што имају верски и духовни значај манастири представљају и сведоке бурног историјског </a:t>
            </a:r>
            <a:r>
              <a:rPr lang="sr-Cyrl-RS" dirty="0" smtClean="0"/>
              <a:t> трајања </a:t>
            </a:r>
            <a:r>
              <a:rPr lang="sr-Cyrl-RS" dirty="0" smtClean="0"/>
              <a:t>државе и народа.Више пута паљени разарани али опет обновљени.</a:t>
            </a:r>
          </a:p>
          <a:p>
            <a:pPr marL="0" indent="0">
              <a:buNone/>
            </a:pPr>
            <a:r>
              <a:rPr lang="sr-Cyrl-RS" dirty="0" smtClean="0"/>
              <a:t>    У Србији има 405 манастира, а на Косову и             Метохији 2800,од чега је 300 порушено.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0108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35648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664548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МАНАСТИРИ СРБИЈЕ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45769"/>
            <a:ext cx="8229600" cy="452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13247"/>
            <a:ext cx="3190875" cy="229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67263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05064"/>
            <a:ext cx="2476500" cy="212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9098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121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bg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sr-Cyrl-RS" sz="6600" dirty="0" smtClean="0"/>
              <a:t>УНА ЧАВИЋ 8-3</a:t>
            </a:r>
            <a:endParaRPr lang="sr-Latn-R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6000" dirty="0"/>
              <a:t> </a:t>
            </a:r>
            <a:r>
              <a:rPr lang="sr-Cyrl-RS" sz="6000" dirty="0" smtClean="0"/>
              <a:t>     МАНАСТИРИ СРБИЈЕ,СРПСКО БЛАГО.</a:t>
            </a:r>
            <a:endParaRPr lang="sr-Latn-RS" sz="6000" dirty="0"/>
          </a:p>
        </p:txBody>
      </p:sp>
    </p:spTree>
    <p:extLst>
      <p:ext uri="{BB962C8B-B14F-4D97-AF65-F5344CB8AC3E}">
        <p14:creationId xmlns:p14="http://schemas.microsoft.com/office/powerpoint/2010/main" val="70868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216</Words>
  <Application>Microsoft Office PowerPoint</Application>
  <PresentationFormat>On-screen Show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КУЛТУРНА И ЦРКВЕНА БАШТИНА НАРОДА</vt:lpstr>
      <vt:lpstr>PowerPoint Presentation</vt:lpstr>
      <vt:lpstr>ВАЖНОСТ СРПСКИХ МАНАСТИРА</vt:lpstr>
      <vt:lpstr>МАНАСТИРИ КОЛУБАРСКЕ КЛИСУРЕ</vt:lpstr>
      <vt:lpstr>Разарање манастира</vt:lpstr>
      <vt:lpstr>МАНАСТИРИ СРБИЈЕ</vt:lpstr>
      <vt:lpstr>УНА ЧАВИЋ 8-3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CRKVENA BAŠTINA</dc:title>
  <dc:creator>Toshiba</dc:creator>
  <cp:lastModifiedBy>Toshiba</cp:lastModifiedBy>
  <cp:revision>27</cp:revision>
  <dcterms:created xsi:type="dcterms:W3CDTF">2020-12-02T14:50:58Z</dcterms:created>
  <dcterms:modified xsi:type="dcterms:W3CDTF">2020-12-03T10:59:14Z</dcterms:modified>
</cp:coreProperties>
</file>